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61" r:id="rId7"/>
    <p:sldId id="269" r:id="rId8"/>
    <p:sldId id="273" r:id="rId9"/>
    <p:sldId id="270" r:id="rId10"/>
    <p:sldId id="258" r:id="rId11"/>
    <p:sldId id="274" r:id="rId12"/>
    <p:sldId id="275" r:id="rId13"/>
    <p:sldId id="276" r:id="rId14"/>
    <p:sldId id="277" r:id="rId15"/>
    <p:sldId id="259" r:id="rId16"/>
    <p:sldId id="271" r:id="rId17"/>
    <p:sldId id="272" r:id="rId18"/>
    <p:sldId id="263" r:id="rId19"/>
    <p:sldId id="264" r:id="rId20"/>
    <p:sldId id="260" r:id="rId21"/>
    <p:sldId id="268" r:id="rId22"/>
    <p:sldId id="262" r:id="rId23"/>
    <p:sldId id="26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D62DA6-3CD0-4538-9BE9-ABC6E91A2D96}" v="95" dt="2022-10-09T19:59:4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S::petr.coufal@zs-jirny.cz::76484aeb-9507-44c9-a583-612a370dac90" providerId="AD" clId="Web-{50EC1356-FE49-2F5F-3224-FC6BA4237932}"/>
    <pc:docChg chg="modSld">
      <pc:chgData name="Coufal Petr" userId="S::petr.coufal@zs-jirny.cz::76484aeb-9507-44c9-a583-612a370dac90" providerId="AD" clId="Web-{50EC1356-FE49-2F5F-3224-FC6BA4237932}" dt="2022-09-29T06:56:31.029" v="9" actId="1076"/>
      <pc:docMkLst>
        <pc:docMk/>
      </pc:docMkLst>
      <pc:sldChg chg="modSp">
        <pc:chgData name="Coufal Petr" userId="S::petr.coufal@zs-jirny.cz::76484aeb-9507-44c9-a583-612a370dac90" providerId="AD" clId="Web-{50EC1356-FE49-2F5F-3224-FC6BA4237932}" dt="2022-09-29T06:56:31.029" v="9" actId="1076"/>
        <pc:sldMkLst>
          <pc:docMk/>
          <pc:sldMk cId="64276761" sldId="256"/>
        </pc:sldMkLst>
        <pc:spChg chg="mod">
          <ac:chgData name="Coufal Petr" userId="S::petr.coufal@zs-jirny.cz::76484aeb-9507-44c9-a583-612a370dac90" providerId="AD" clId="Web-{50EC1356-FE49-2F5F-3224-FC6BA4237932}" dt="2022-09-29T06:55:58.388" v="5" actId="1076"/>
          <ac:spMkLst>
            <pc:docMk/>
            <pc:sldMk cId="64276761" sldId="256"/>
            <ac:spMk id="2" creationId="{76810AD9-CDAE-FF0B-2541-D47BF027C5F0}"/>
          </ac:spMkLst>
        </pc:spChg>
        <pc:spChg chg="mod">
          <ac:chgData name="Coufal Petr" userId="S::petr.coufal@zs-jirny.cz::76484aeb-9507-44c9-a583-612a370dac90" providerId="AD" clId="Web-{50EC1356-FE49-2F5F-3224-FC6BA4237932}" dt="2022-09-29T06:56:31.029" v="9" actId="1076"/>
          <ac:spMkLst>
            <pc:docMk/>
            <pc:sldMk cId="64276761" sldId="256"/>
            <ac:spMk id="3" creationId="{72B852D6-0688-EE68-63A0-D9A92F00A313}"/>
          </ac:spMkLst>
        </pc:spChg>
        <pc:picChg chg="mod">
          <ac:chgData name="Coufal Petr" userId="S::petr.coufal@zs-jirny.cz::76484aeb-9507-44c9-a583-612a370dac90" providerId="AD" clId="Web-{50EC1356-FE49-2F5F-3224-FC6BA4237932}" dt="2022-09-29T06:56:01.513" v="8" actId="1076"/>
          <ac:picMkLst>
            <pc:docMk/>
            <pc:sldMk cId="64276761" sldId="256"/>
            <ac:picMk id="4" creationId="{A0AFE53C-8639-3266-D717-D9A26F2192B5}"/>
          </ac:picMkLst>
        </pc:picChg>
      </pc:sldChg>
    </pc:docChg>
  </pc:docChgLst>
  <pc:docChgLst>
    <pc:chgData name="Coufal Petr" userId="76484aeb-9507-44c9-a583-612a370dac90" providerId="ADAL" clId="{7DD21951-713D-4F58-AC75-53829231A7C9}"/>
    <pc:docChg chg="custSel addSld modSld">
      <pc:chgData name="Coufal Petr" userId="76484aeb-9507-44c9-a583-612a370dac90" providerId="ADAL" clId="{7DD21951-713D-4F58-AC75-53829231A7C9}" dt="2022-09-22T09:29:07.986" v="39" actId="26606"/>
      <pc:docMkLst>
        <pc:docMk/>
      </pc:docMkLst>
      <pc:sldChg chg="addSp delSp modSp new mod setBg">
        <pc:chgData name="Coufal Petr" userId="76484aeb-9507-44c9-a583-612a370dac90" providerId="ADAL" clId="{7DD21951-713D-4F58-AC75-53829231A7C9}" dt="2022-09-22T09:24:56.685" v="37" actId="26606"/>
        <pc:sldMkLst>
          <pc:docMk/>
          <pc:sldMk cId="1551549457" sldId="274"/>
        </pc:sldMkLst>
        <pc:spChg chg="mod">
          <ac:chgData name="Coufal Petr" userId="76484aeb-9507-44c9-a583-612a370dac90" providerId="ADAL" clId="{7DD21951-713D-4F58-AC75-53829231A7C9}" dt="2022-09-22T09:12:09.669" v="12" actId="26606"/>
          <ac:spMkLst>
            <pc:docMk/>
            <pc:sldMk cId="1551549457" sldId="274"/>
            <ac:spMk id="2" creationId="{346B62D6-570F-DECD-5214-286C4FC28C96}"/>
          </ac:spMkLst>
        </pc:spChg>
        <pc:spChg chg="mod ord">
          <ac:chgData name="Coufal Petr" userId="76484aeb-9507-44c9-a583-612a370dac90" providerId="ADAL" clId="{7DD21951-713D-4F58-AC75-53829231A7C9}" dt="2022-09-22T09:12:09.669" v="12" actId="26606"/>
          <ac:spMkLst>
            <pc:docMk/>
            <pc:sldMk cId="1551549457" sldId="274"/>
            <ac:spMk id="3" creationId="{AA83DD2F-9552-30A0-07DC-3C8BA11BEB45}"/>
          </ac:spMkLst>
        </pc:spChg>
        <pc:spChg chg="add del">
          <ac:chgData name="Coufal Petr" userId="76484aeb-9507-44c9-a583-612a370dac90" providerId="ADAL" clId="{7DD21951-713D-4F58-AC75-53829231A7C9}" dt="2022-09-22T09:24:56.685" v="37" actId="26606"/>
          <ac:spMkLst>
            <pc:docMk/>
            <pc:sldMk cId="1551549457" sldId="274"/>
            <ac:spMk id="1037" creationId="{B28BAA4C-E726-48B3-8382-FF04528FD9C7}"/>
          </ac:spMkLst>
        </pc:spChg>
        <pc:spChg chg="add">
          <ac:chgData name="Coufal Petr" userId="76484aeb-9507-44c9-a583-612a370dac90" providerId="ADAL" clId="{7DD21951-713D-4F58-AC75-53829231A7C9}" dt="2022-09-22T09:24:56.685" v="37" actId="26606"/>
          <ac:spMkLst>
            <pc:docMk/>
            <pc:sldMk cId="1551549457" sldId="274"/>
            <ac:spMk id="1044" creationId="{B28BAA4C-E726-48B3-8382-FF04528FD9C7}"/>
          </ac:spMkLst>
        </pc:spChg>
        <pc:picChg chg="add del">
          <ac:chgData name="Coufal Petr" userId="76484aeb-9507-44c9-a583-612a370dac90" providerId="ADAL" clId="{7DD21951-713D-4F58-AC75-53829231A7C9}" dt="2022-09-22T09:09:30.693" v="7" actId="478"/>
          <ac:picMkLst>
            <pc:docMk/>
            <pc:sldMk cId="1551549457" sldId="274"/>
            <ac:picMk id="1026" creationId="{963902A1-05D9-235C-F116-5AD654BF4A5E}"/>
          </ac:picMkLst>
        </pc:picChg>
        <pc:picChg chg="add mod">
          <ac:chgData name="Coufal Petr" userId="76484aeb-9507-44c9-a583-612a370dac90" providerId="ADAL" clId="{7DD21951-713D-4F58-AC75-53829231A7C9}" dt="2022-09-22T09:12:09.669" v="12" actId="26606"/>
          <ac:picMkLst>
            <pc:docMk/>
            <pc:sldMk cId="1551549457" sldId="274"/>
            <ac:picMk id="1028" creationId="{D85D6841-7A72-2580-DEBE-12EC2FE5F4A9}"/>
          </ac:picMkLst>
        </pc:picChg>
        <pc:picChg chg="add del mod">
          <ac:chgData name="Coufal Petr" userId="76484aeb-9507-44c9-a583-612a370dac90" providerId="ADAL" clId="{7DD21951-713D-4F58-AC75-53829231A7C9}" dt="2022-09-22T09:13:07.713" v="16" actId="21"/>
          <ac:picMkLst>
            <pc:docMk/>
            <pc:sldMk cId="1551549457" sldId="274"/>
            <ac:picMk id="1030" creationId="{9FD8717B-B703-8CC3-AA54-D0BEB77961FE}"/>
          </ac:picMkLst>
        </pc:picChg>
        <pc:picChg chg="add mod">
          <ac:chgData name="Coufal Petr" userId="76484aeb-9507-44c9-a583-612a370dac90" providerId="ADAL" clId="{7DD21951-713D-4F58-AC75-53829231A7C9}" dt="2022-09-22T09:12:09.669" v="12" actId="26606"/>
          <ac:picMkLst>
            <pc:docMk/>
            <pc:sldMk cId="1551549457" sldId="274"/>
            <ac:picMk id="1032" creationId="{B87E34E5-9F53-00E0-E499-4C0D7E8040AB}"/>
          </ac:picMkLst>
        </pc:picChg>
        <pc:picChg chg="add mod ord">
          <ac:chgData name="Coufal Petr" userId="76484aeb-9507-44c9-a583-612a370dac90" providerId="ADAL" clId="{7DD21951-713D-4F58-AC75-53829231A7C9}" dt="2022-09-22T09:24:56.685" v="37" actId="26606"/>
          <ac:picMkLst>
            <pc:docMk/>
            <pc:sldMk cId="1551549457" sldId="274"/>
            <ac:picMk id="1034" creationId="{55110A4A-8887-D885-6E79-EAC5029D96C4}"/>
          </ac:picMkLst>
        </pc:picChg>
        <pc:cxnChg chg="add del">
          <ac:chgData name="Coufal Petr" userId="76484aeb-9507-44c9-a583-612a370dac90" providerId="ADAL" clId="{7DD21951-713D-4F58-AC75-53829231A7C9}" dt="2022-09-22T09:24:56.685" v="37" actId="26606"/>
          <ac:cxnSpMkLst>
            <pc:docMk/>
            <pc:sldMk cId="1551549457" sldId="274"/>
            <ac:cxnSpMk id="1039" creationId="{E58B1629-F209-47B0-BA59-6BD937DBB08F}"/>
          </ac:cxnSpMkLst>
        </pc:cxnChg>
        <pc:cxnChg chg="add">
          <ac:chgData name="Coufal Petr" userId="76484aeb-9507-44c9-a583-612a370dac90" providerId="ADAL" clId="{7DD21951-713D-4F58-AC75-53829231A7C9}" dt="2022-09-22T09:24:56.685" v="37" actId="26606"/>
          <ac:cxnSpMkLst>
            <pc:docMk/>
            <pc:sldMk cId="1551549457" sldId="274"/>
            <ac:cxnSpMk id="1046" creationId="{E58B1629-F209-47B0-BA59-6BD937DBB08F}"/>
          </ac:cxnSpMkLst>
        </pc:cxnChg>
      </pc:sldChg>
      <pc:sldChg chg="addSp delSp modSp new mod setBg">
        <pc:chgData name="Coufal Petr" userId="76484aeb-9507-44c9-a583-612a370dac90" providerId="ADAL" clId="{7DD21951-713D-4F58-AC75-53829231A7C9}" dt="2022-09-22T09:29:07.986" v="39" actId="26606"/>
        <pc:sldMkLst>
          <pc:docMk/>
          <pc:sldMk cId="3022308128" sldId="275"/>
        </pc:sldMkLst>
        <pc:spChg chg="mod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2" creationId="{10AB00BC-72FB-C173-F0F5-715CD672A0D3}"/>
          </ac:spMkLst>
        </pc:spChg>
        <pc:spChg chg="mod ord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3" creationId="{534D2595-BA24-534F-B9F6-BC4D908A5327}"/>
          </ac:spMkLst>
        </pc:spChg>
        <pc:spChg chg="add del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2055" creationId="{FBC7A311-F128-40C3-8700-FC010495C2A1}"/>
          </ac:spMkLst>
        </pc:spChg>
        <pc:spChg chg="add del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2057" creationId="{D3894D17-9E6F-4A68-9B40-57BB355B6743}"/>
          </ac:spMkLst>
        </pc:spChg>
        <pc:spChg chg="add del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2059" creationId="{1CC260F1-CD9A-42C9-8ED4-1C61328D8F9E}"/>
          </ac:spMkLst>
        </pc:spChg>
        <pc:spChg chg="add">
          <ac:chgData name="Coufal Petr" userId="76484aeb-9507-44c9-a583-612a370dac90" providerId="ADAL" clId="{7DD21951-713D-4F58-AC75-53829231A7C9}" dt="2022-09-22T09:29:07.986" v="39" actId="26606"/>
          <ac:spMkLst>
            <pc:docMk/>
            <pc:sldMk cId="3022308128" sldId="275"/>
            <ac:spMk id="2066" creationId="{B28BAA4C-E726-48B3-8382-FF04528FD9C7}"/>
          </ac:spMkLst>
        </pc:spChg>
        <pc:picChg chg="add mod">
          <ac:chgData name="Coufal Petr" userId="76484aeb-9507-44c9-a583-612a370dac90" providerId="ADAL" clId="{7DD21951-713D-4F58-AC75-53829231A7C9}" dt="2022-09-22T09:29:07.986" v="39" actId="26606"/>
          <ac:picMkLst>
            <pc:docMk/>
            <pc:sldMk cId="3022308128" sldId="275"/>
            <ac:picMk id="4" creationId="{7C629800-088F-E2B8-3D87-1F8211DF9771}"/>
          </ac:picMkLst>
        </pc:picChg>
        <pc:picChg chg="add mod">
          <ac:chgData name="Coufal Petr" userId="76484aeb-9507-44c9-a583-612a370dac90" providerId="ADAL" clId="{7DD21951-713D-4F58-AC75-53829231A7C9}" dt="2022-09-22T09:29:07.986" v="39" actId="26606"/>
          <ac:picMkLst>
            <pc:docMk/>
            <pc:sldMk cId="3022308128" sldId="275"/>
            <ac:picMk id="2050" creationId="{ECE9E3BC-A4F6-18CF-EDF0-330DAFB53317}"/>
          </ac:picMkLst>
        </pc:picChg>
        <pc:picChg chg="add mod ord">
          <ac:chgData name="Coufal Petr" userId="76484aeb-9507-44c9-a583-612a370dac90" providerId="ADAL" clId="{7DD21951-713D-4F58-AC75-53829231A7C9}" dt="2022-09-22T09:29:07.986" v="39" actId="26606"/>
          <ac:picMkLst>
            <pc:docMk/>
            <pc:sldMk cId="3022308128" sldId="275"/>
            <ac:picMk id="2052" creationId="{BA5CC229-506E-58FD-5AAD-633EDB400B58}"/>
          </ac:picMkLst>
        </pc:picChg>
        <pc:cxnChg chg="add del">
          <ac:chgData name="Coufal Petr" userId="76484aeb-9507-44c9-a583-612a370dac90" providerId="ADAL" clId="{7DD21951-713D-4F58-AC75-53829231A7C9}" dt="2022-09-22T09:29:07.986" v="39" actId="26606"/>
          <ac:cxnSpMkLst>
            <pc:docMk/>
            <pc:sldMk cId="3022308128" sldId="275"/>
            <ac:cxnSpMk id="2061" creationId="{61FF92BA-874E-408A-BFAD-416A7FFE5976}"/>
          </ac:cxnSpMkLst>
        </pc:cxnChg>
        <pc:cxnChg chg="add">
          <ac:chgData name="Coufal Petr" userId="76484aeb-9507-44c9-a583-612a370dac90" providerId="ADAL" clId="{7DD21951-713D-4F58-AC75-53829231A7C9}" dt="2022-09-22T09:29:07.986" v="39" actId="26606"/>
          <ac:cxnSpMkLst>
            <pc:docMk/>
            <pc:sldMk cId="3022308128" sldId="275"/>
            <ac:cxnSpMk id="2068" creationId="{E58B1629-F209-47B0-BA59-6BD937DBB08F}"/>
          </ac:cxnSpMkLst>
        </pc:cxnChg>
      </pc:sldChg>
    </pc:docChg>
  </pc:docChgLst>
  <pc:docChgLst>
    <pc:chgData name="Coufal Petr" userId="76484aeb-9507-44c9-a583-612a370dac90" providerId="ADAL" clId="{74D62DA6-3CD0-4538-9BE9-ABC6E91A2D96}"/>
    <pc:docChg chg="undo custSel addSld delSld modSld sldOrd">
      <pc:chgData name="Coufal Petr" userId="76484aeb-9507-44c9-a583-612a370dac90" providerId="ADAL" clId="{74D62DA6-3CD0-4538-9BE9-ABC6E91A2D96}" dt="2022-10-09T19:59:32.362" v="4947" actId="1076"/>
      <pc:docMkLst>
        <pc:docMk/>
      </pc:docMkLst>
      <pc:sldChg chg="addSp delSp modSp mod modAnim">
        <pc:chgData name="Coufal Petr" userId="76484aeb-9507-44c9-a583-612a370dac90" providerId="ADAL" clId="{74D62DA6-3CD0-4538-9BE9-ABC6E91A2D96}" dt="2022-10-09T19:04:06.479" v="4924" actId="255"/>
        <pc:sldMkLst>
          <pc:docMk/>
          <pc:sldMk cId="64276761" sldId="256"/>
        </pc:sldMkLst>
        <pc:spChg chg="mod">
          <ac:chgData name="Coufal Petr" userId="76484aeb-9507-44c9-a583-612a370dac90" providerId="ADAL" clId="{74D62DA6-3CD0-4538-9BE9-ABC6E91A2D96}" dt="2022-10-09T19:04:06.479" v="4924" actId="255"/>
          <ac:spMkLst>
            <pc:docMk/>
            <pc:sldMk cId="64276761" sldId="256"/>
            <ac:spMk id="2" creationId="{76810AD9-CDAE-FF0B-2541-D47BF027C5F0}"/>
          </ac:spMkLst>
        </pc:spChg>
        <pc:spChg chg="mod">
          <ac:chgData name="Coufal Petr" userId="76484aeb-9507-44c9-a583-612a370dac90" providerId="ADAL" clId="{74D62DA6-3CD0-4538-9BE9-ABC6E91A2D96}" dt="2022-10-09T19:03:57.112" v="4922" actId="403"/>
          <ac:spMkLst>
            <pc:docMk/>
            <pc:sldMk cId="64276761" sldId="256"/>
            <ac:spMk id="3" creationId="{72B852D6-0688-EE68-63A0-D9A92F00A313}"/>
          </ac:spMkLst>
        </pc:spChg>
        <pc:spChg chg="del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9" creationId="{E2BA2BD9-7B54-4190-8F06-3EF3658A0020}"/>
          </ac:spMkLst>
        </pc:spChg>
        <pc:spChg chg="del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11" creationId="{184F9D61-9303-40B4-9F7E-66A9B4EDC458}"/>
          </ac:spMkLst>
        </pc:spChg>
        <pc:spChg chg="del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13" creationId="{648D746A-0359-4EAE-8CF9-062E281698EC}"/>
          </ac:spMkLst>
        </pc:spChg>
        <pc:spChg chg="add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20" creationId="{E2BA2BD9-7B54-4190-8F06-3EF3658A0020}"/>
          </ac:spMkLst>
        </pc:spChg>
        <pc:spChg chg="add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22" creationId="{184F9D61-9303-40B4-9F7E-66A9B4EDC458}"/>
          </ac:spMkLst>
        </pc:spChg>
        <pc:spChg chg="add">
          <ac:chgData name="Coufal Petr" userId="76484aeb-9507-44c9-a583-612a370dac90" providerId="ADAL" clId="{74D62DA6-3CD0-4538-9BE9-ABC6E91A2D96}" dt="2022-10-09T19:03:43.921" v="4919" actId="26606"/>
          <ac:spMkLst>
            <pc:docMk/>
            <pc:sldMk cId="64276761" sldId="256"/>
            <ac:spMk id="24" creationId="{648D746A-0359-4EAE-8CF9-062E281698EC}"/>
          </ac:spMkLst>
        </pc:spChg>
        <pc:picChg chg="mod">
          <ac:chgData name="Coufal Petr" userId="76484aeb-9507-44c9-a583-612a370dac90" providerId="ADAL" clId="{74D62DA6-3CD0-4538-9BE9-ABC6E91A2D96}" dt="2022-10-09T19:03:43.921" v="4919" actId="26606"/>
          <ac:picMkLst>
            <pc:docMk/>
            <pc:sldMk cId="64276761" sldId="256"/>
            <ac:picMk id="4" creationId="{A0AFE53C-8639-3266-D717-D9A26F2192B5}"/>
          </ac:picMkLst>
        </pc:picChg>
        <pc:cxnChg chg="del">
          <ac:chgData name="Coufal Petr" userId="76484aeb-9507-44c9-a583-612a370dac90" providerId="ADAL" clId="{74D62DA6-3CD0-4538-9BE9-ABC6E91A2D96}" dt="2022-10-09T19:03:43.921" v="4919" actId="26606"/>
          <ac:cxnSpMkLst>
            <pc:docMk/>
            <pc:sldMk cId="64276761" sldId="256"/>
            <ac:cxnSpMk id="15" creationId="{3816C099-0516-4486-BC06-E0DCD29DDF29}"/>
          </ac:cxnSpMkLst>
        </pc:cxnChg>
        <pc:cxnChg chg="add">
          <ac:chgData name="Coufal Petr" userId="76484aeb-9507-44c9-a583-612a370dac90" providerId="ADAL" clId="{74D62DA6-3CD0-4538-9BE9-ABC6E91A2D96}" dt="2022-10-09T19:03:43.921" v="4919" actId="26606"/>
          <ac:cxnSpMkLst>
            <pc:docMk/>
            <pc:sldMk cId="64276761" sldId="256"/>
            <ac:cxnSpMk id="26" creationId="{3816C099-0516-4486-BC06-E0DCD29DDF29}"/>
          </ac:cxnSpMkLst>
        </pc:cxnChg>
      </pc:sldChg>
      <pc:sldChg chg="addSp delSp modSp new mod ord setBg">
        <pc:chgData name="Coufal Petr" userId="76484aeb-9507-44c9-a583-612a370dac90" providerId="ADAL" clId="{74D62DA6-3CD0-4538-9BE9-ABC6E91A2D96}" dt="2022-09-01T16:23:13.713" v="1992" actId="5793"/>
        <pc:sldMkLst>
          <pc:docMk/>
          <pc:sldMk cId="327540908" sldId="257"/>
        </pc:sldMkLst>
        <pc:spChg chg="mod">
          <ac:chgData name="Coufal Petr" userId="76484aeb-9507-44c9-a583-612a370dac90" providerId="ADAL" clId="{74D62DA6-3CD0-4538-9BE9-ABC6E91A2D96}" dt="2022-09-01T16:23:13.713" v="1992" actId="5793"/>
          <ac:spMkLst>
            <pc:docMk/>
            <pc:sldMk cId="327540908" sldId="257"/>
            <ac:spMk id="2" creationId="{F0E3A07B-C68C-FCBB-632A-4382684C4039}"/>
          </ac:spMkLst>
        </pc:spChg>
        <pc:spChg chg="del mod">
          <ac:chgData name="Coufal Petr" userId="76484aeb-9507-44c9-a583-612a370dac90" providerId="ADAL" clId="{74D62DA6-3CD0-4538-9BE9-ABC6E91A2D96}" dt="2022-07-06T14:38:21.526" v="150" actId="26606"/>
          <ac:spMkLst>
            <pc:docMk/>
            <pc:sldMk cId="327540908" sldId="257"/>
            <ac:spMk id="3" creationId="{FD328213-D542-8FD2-7C3E-91A9FE286947}"/>
          </ac:spMkLst>
        </pc:spChg>
        <pc:spChg chg="add del">
          <ac:chgData name="Coufal Petr" userId="76484aeb-9507-44c9-a583-612a370dac90" providerId="ADAL" clId="{74D62DA6-3CD0-4538-9BE9-ABC6E91A2D96}" dt="2022-09-01T16:19:47.625" v="1903" actId="26606"/>
          <ac:spMkLst>
            <pc:docMk/>
            <pc:sldMk cId="327540908" sldId="257"/>
            <ac:spMk id="9" creationId="{9165109B-7036-4613-93D4-579E77F6EF3C}"/>
          </ac:spMkLst>
        </pc:spChg>
        <pc:spChg chg="add del">
          <ac:chgData name="Coufal Petr" userId="76484aeb-9507-44c9-a583-612a370dac90" providerId="ADAL" clId="{74D62DA6-3CD0-4538-9BE9-ABC6E91A2D96}" dt="2022-09-01T16:19:47.625" v="1903" actId="26606"/>
          <ac:spMkLst>
            <pc:docMk/>
            <pc:sldMk cId="327540908" sldId="257"/>
            <ac:spMk id="11" creationId="{43E8FEA2-54EE-4F84-B5DB-A055A7D805EE}"/>
          </ac:spMkLst>
        </pc:spChg>
        <pc:spChg chg="add">
          <ac:chgData name="Coufal Petr" userId="76484aeb-9507-44c9-a583-612a370dac90" providerId="ADAL" clId="{74D62DA6-3CD0-4538-9BE9-ABC6E91A2D96}" dt="2022-09-01T16:19:47.625" v="1903" actId="26606"/>
          <ac:spMkLst>
            <pc:docMk/>
            <pc:sldMk cId="327540908" sldId="257"/>
            <ac:spMk id="1031" creationId="{AF6CB648-9554-488A-B457-99CAAD1DA528}"/>
          </ac:spMkLst>
        </pc:spChg>
        <pc:spChg chg="add">
          <ac:chgData name="Coufal Petr" userId="76484aeb-9507-44c9-a583-612a370dac90" providerId="ADAL" clId="{74D62DA6-3CD0-4538-9BE9-ABC6E91A2D96}" dt="2022-09-01T16:19:47.625" v="1903" actId="26606"/>
          <ac:spMkLst>
            <pc:docMk/>
            <pc:sldMk cId="327540908" sldId="257"/>
            <ac:spMk id="1033" creationId="{1CC260F1-CD9A-42C9-8ED4-1C61328D8F9E}"/>
          </ac:spMkLst>
        </pc:spChg>
        <pc:graphicFrameChg chg="add mod ord modGraphic">
          <ac:chgData name="Coufal Petr" userId="76484aeb-9507-44c9-a583-612a370dac90" providerId="ADAL" clId="{74D62DA6-3CD0-4538-9BE9-ABC6E91A2D96}" dt="2022-09-01T16:22:58.686" v="1986" actId="403"/>
          <ac:graphicFrameMkLst>
            <pc:docMk/>
            <pc:sldMk cId="327540908" sldId="257"/>
            <ac:graphicFrameMk id="5" creationId="{2B50309B-0C7A-C1C8-9590-A2AC4C3E2C3C}"/>
          </ac:graphicFrameMkLst>
        </pc:graphicFrameChg>
        <pc:picChg chg="add del mod">
          <ac:chgData name="Coufal Petr" userId="76484aeb-9507-44c9-a583-612a370dac90" providerId="ADAL" clId="{74D62DA6-3CD0-4538-9BE9-ABC6E91A2D96}" dt="2022-09-01T16:19:58.912" v="1904" actId="478"/>
          <ac:picMkLst>
            <pc:docMk/>
            <pc:sldMk cId="327540908" sldId="257"/>
            <ac:picMk id="1026" creationId="{60626A2B-3228-9D36-BC07-021223F38DCA}"/>
          </ac:picMkLst>
        </pc:picChg>
        <pc:picChg chg="add mod">
          <ac:chgData name="Coufal Petr" userId="76484aeb-9507-44c9-a583-612a370dac90" providerId="ADAL" clId="{74D62DA6-3CD0-4538-9BE9-ABC6E91A2D96}" dt="2022-09-01T16:23:07.692" v="1987" actId="1076"/>
          <ac:picMkLst>
            <pc:docMk/>
            <pc:sldMk cId="327540908" sldId="257"/>
            <ac:picMk id="1028" creationId="{F8DDD2B8-5829-FB53-0392-27255E3407D3}"/>
          </ac:picMkLst>
        </pc:picChg>
        <pc:cxnChg chg="add del">
          <ac:chgData name="Coufal Petr" userId="76484aeb-9507-44c9-a583-612a370dac90" providerId="ADAL" clId="{74D62DA6-3CD0-4538-9BE9-ABC6E91A2D96}" dt="2022-09-01T16:19:47.625" v="1903" actId="26606"/>
          <ac:cxnSpMkLst>
            <pc:docMk/>
            <pc:sldMk cId="327540908" sldId="257"/>
            <ac:cxnSpMk id="13" creationId="{E58B1629-F209-47B0-BA59-6BD937DBB08F}"/>
          </ac:cxnSpMkLst>
        </pc:cxnChg>
        <pc:cxnChg chg="add">
          <ac:chgData name="Coufal Petr" userId="76484aeb-9507-44c9-a583-612a370dac90" providerId="ADAL" clId="{74D62DA6-3CD0-4538-9BE9-ABC6E91A2D96}" dt="2022-09-01T16:19:47.625" v="1903" actId="26606"/>
          <ac:cxnSpMkLst>
            <pc:docMk/>
            <pc:sldMk cId="327540908" sldId="257"/>
            <ac:cxnSpMk id="1035" creationId="{61FF92BA-874E-408A-BFAD-416A7FFE5976}"/>
          </ac:cxnSpMkLst>
        </pc:cxnChg>
      </pc:sldChg>
      <pc:sldChg chg="addSp delSp modSp new mod ord setBg">
        <pc:chgData name="Coufal Petr" userId="76484aeb-9507-44c9-a583-612a370dac90" providerId="ADAL" clId="{74D62DA6-3CD0-4538-9BE9-ABC6E91A2D96}" dt="2022-09-25T18:16:20.193" v="4918" actId="1076"/>
        <pc:sldMkLst>
          <pc:docMk/>
          <pc:sldMk cId="1563652530" sldId="258"/>
        </pc:sldMkLst>
        <pc:spChg chg="mod ord">
          <ac:chgData name="Coufal Petr" userId="76484aeb-9507-44c9-a583-612a370dac90" providerId="ADAL" clId="{74D62DA6-3CD0-4538-9BE9-ABC6E91A2D96}" dt="2022-09-25T18:16:06.003" v="4916" actId="1076"/>
          <ac:spMkLst>
            <pc:docMk/>
            <pc:sldMk cId="1563652530" sldId="258"/>
            <ac:spMk id="2" creationId="{FF052441-AF9F-D030-8E51-9595BC022B02}"/>
          </ac:spMkLst>
        </pc:spChg>
        <pc:spChg chg="mod ord">
          <ac:chgData name="Coufal Petr" userId="76484aeb-9507-44c9-a583-612a370dac90" providerId="ADAL" clId="{74D62DA6-3CD0-4538-9BE9-ABC6E91A2D96}" dt="2022-09-25T18:16:10.934" v="4917" actId="1076"/>
          <ac:spMkLst>
            <pc:docMk/>
            <pc:sldMk cId="1563652530" sldId="258"/>
            <ac:spMk id="3" creationId="{1E8429CC-0DAC-F32A-0E3E-95A8A574DB91}"/>
          </ac:spMkLst>
        </pc:spChg>
        <pc:spChg chg="add del">
          <ac:chgData name="Coufal Petr" userId="76484aeb-9507-44c9-a583-612a370dac90" providerId="ADAL" clId="{74D62DA6-3CD0-4538-9BE9-ABC6E91A2D96}" dt="2022-09-01T21:03:16.528" v="2454" actId="26606"/>
          <ac:spMkLst>
            <pc:docMk/>
            <pc:sldMk cId="1563652530" sldId="258"/>
            <ac:spMk id="1031" creationId="{B210AC1D-4063-4C6E-9528-FA9C4C0C18E6}"/>
          </ac:spMkLst>
        </pc:spChg>
        <pc:spChg chg="add del">
          <ac:chgData name="Coufal Petr" userId="76484aeb-9507-44c9-a583-612a370dac90" providerId="ADAL" clId="{74D62DA6-3CD0-4538-9BE9-ABC6E91A2D96}" dt="2022-09-01T21:03:16.528" v="2454" actId="26606"/>
          <ac:spMkLst>
            <pc:docMk/>
            <pc:sldMk cId="1563652530" sldId="258"/>
            <ac:spMk id="1033" creationId="{02F8C595-E68C-4306-AED8-DC7826A0A506}"/>
          </ac:spMkLst>
        </pc:spChg>
        <pc:spChg chg="add del">
          <ac:chgData name="Coufal Petr" userId="76484aeb-9507-44c9-a583-612a370dac90" providerId="ADAL" clId="{74D62DA6-3CD0-4538-9BE9-ABC6E91A2D96}" dt="2022-09-01T21:03:16.516" v="2453" actId="26606"/>
          <ac:spMkLst>
            <pc:docMk/>
            <pc:sldMk cId="1563652530" sldId="258"/>
            <ac:spMk id="3079" creationId="{B65C0385-5E30-4D2E-AF9F-4639659D34E9}"/>
          </ac:spMkLst>
        </pc:spChg>
        <pc:spChg chg="add del">
          <ac:chgData name="Coufal Petr" userId="76484aeb-9507-44c9-a583-612a370dac90" providerId="ADAL" clId="{74D62DA6-3CD0-4538-9BE9-ABC6E91A2D96}" dt="2022-09-01T21:03:16.516" v="2453" actId="26606"/>
          <ac:spMkLst>
            <pc:docMk/>
            <pc:sldMk cId="1563652530" sldId="258"/>
            <ac:spMk id="3081" creationId="{81FB66B5-0DCE-404D-B0A0-E1E48E7BBFD7}"/>
          </ac:spMkLst>
        </pc:spChg>
        <pc:spChg chg="add del">
          <ac:chgData name="Coufal Petr" userId="76484aeb-9507-44c9-a583-612a370dac90" providerId="ADAL" clId="{74D62DA6-3CD0-4538-9BE9-ABC6E91A2D96}" dt="2022-09-01T21:03:16.516" v="2453" actId="26606"/>
          <ac:spMkLst>
            <pc:docMk/>
            <pc:sldMk cId="1563652530" sldId="258"/>
            <ac:spMk id="3083" creationId="{E335820B-3A29-42C5-AA8D-10ECA43CD985}"/>
          </ac:spMkLst>
        </pc:spChg>
        <pc:spChg chg="add">
          <ac:chgData name="Coufal Petr" userId="76484aeb-9507-44c9-a583-612a370dac90" providerId="ADAL" clId="{74D62DA6-3CD0-4538-9BE9-ABC6E91A2D96}" dt="2022-09-01T21:03:16.528" v="2454" actId="26606"/>
          <ac:spMkLst>
            <pc:docMk/>
            <pc:sldMk cId="1563652530" sldId="258"/>
            <ac:spMk id="3087" creationId="{B210AC1D-4063-4C6E-9528-FA9C4C0C18E6}"/>
          </ac:spMkLst>
        </pc:spChg>
        <pc:spChg chg="add">
          <ac:chgData name="Coufal Petr" userId="76484aeb-9507-44c9-a583-612a370dac90" providerId="ADAL" clId="{74D62DA6-3CD0-4538-9BE9-ABC6E91A2D96}" dt="2022-09-01T21:03:16.528" v="2454" actId="26606"/>
          <ac:spMkLst>
            <pc:docMk/>
            <pc:sldMk cId="1563652530" sldId="258"/>
            <ac:spMk id="3088" creationId="{02F8C595-E68C-4306-AED8-DC7826A0A506}"/>
          </ac:spMkLst>
        </pc:spChg>
        <pc:picChg chg="add del mod">
          <ac:chgData name="Coufal Petr" userId="76484aeb-9507-44c9-a583-612a370dac90" providerId="ADAL" clId="{74D62DA6-3CD0-4538-9BE9-ABC6E91A2D96}" dt="2022-09-01T21:02:54.006" v="2450" actId="478"/>
          <ac:picMkLst>
            <pc:docMk/>
            <pc:sldMk cId="1563652530" sldId="258"/>
            <ac:picMk id="1026" creationId="{CA681F7C-A0A4-352D-86FF-018EB97800D6}"/>
          </ac:picMkLst>
        </pc:picChg>
        <pc:picChg chg="add mod ord">
          <ac:chgData name="Coufal Petr" userId="76484aeb-9507-44c9-a583-612a370dac90" providerId="ADAL" clId="{74D62DA6-3CD0-4538-9BE9-ABC6E91A2D96}" dt="2022-09-25T18:16:20.193" v="4918" actId="1076"/>
          <ac:picMkLst>
            <pc:docMk/>
            <pc:sldMk cId="1563652530" sldId="258"/>
            <ac:picMk id="3074" creationId="{708D706B-3AD6-CD40-7833-2AB6BED6479C}"/>
          </ac:picMkLst>
        </pc:picChg>
        <pc:cxnChg chg="add del">
          <ac:chgData name="Coufal Petr" userId="76484aeb-9507-44c9-a583-612a370dac90" providerId="ADAL" clId="{74D62DA6-3CD0-4538-9BE9-ABC6E91A2D96}" dt="2022-09-01T21:03:16.528" v="2454" actId="26606"/>
          <ac:cxnSpMkLst>
            <pc:docMk/>
            <pc:sldMk cId="1563652530" sldId="258"/>
            <ac:cxnSpMk id="1035" creationId="{E58B1629-F209-47B0-BA59-6BD937DBB08F}"/>
          </ac:cxnSpMkLst>
        </pc:cxnChg>
        <pc:cxnChg chg="add del">
          <ac:chgData name="Coufal Petr" userId="76484aeb-9507-44c9-a583-612a370dac90" providerId="ADAL" clId="{74D62DA6-3CD0-4538-9BE9-ABC6E91A2D96}" dt="2022-09-01T21:03:16.516" v="2453" actId="26606"/>
          <ac:cxnSpMkLst>
            <pc:docMk/>
            <pc:sldMk cId="1563652530" sldId="258"/>
            <ac:cxnSpMk id="3085" creationId="{E58B1629-F209-47B0-BA59-6BD937DBB08F}"/>
          </ac:cxnSpMkLst>
        </pc:cxnChg>
        <pc:cxnChg chg="add">
          <ac:chgData name="Coufal Petr" userId="76484aeb-9507-44c9-a583-612a370dac90" providerId="ADAL" clId="{74D62DA6-3CD0-4538-9BE9-ABC6E91A2D96}" dt="2022-09-01T21:03:16.528" v="2454" actId="26606"/>
          <ac:cxnSpMkLst>
            <pc:docMk/>
            <pc:sldMk cId="1563652530" sldId="258"/>
            <ac:cxnSpMk id="3089" creationId="{E58B1629-F209-47B0-BA59-6BD937DBB08F}"/>
          </ac:cxnSpMkLst>
        </pc:cxnChg>
      </pc:sldChg>
      <pc:sldChg chg="addSp delSp modSp add mod ord">
        <pc:chgData name="Coufal Petr" userId="76484aeb-9507-44c9-a583-612a370dac90" providerId="ADAL" clId="{74D62DA6-3CD0-4538-9BE9-ABC6E91A2D96}" dt="2022-09-08T16:49:42.284" v="3138" actId="6559"/>
        <pc:sldMkLst>
          <pc:docMk/>
          <pc:sldMk cId="168685861" sldId="259"/>
        </pc:sldMkLst>
        <pc:spChg chg="mod">
          <ac:chgData name="Coufal Petr" userId="76484aeb-9507-44c9-a583-612a370dac90" providerId="ADAL" clId="{74D62DA6-3CD0-4538-9BE9-ABC6E91A2D96}" dt="2022-09-08T16:49:42.284" v="3138" actId="6559"/>
          <ac:spMkLst>
            <pc:docMk/>
            <pc:sldMk cId="168685861" sldId="259"/>
            <ac:spMk id="2" creationId="{FF052441-AF9F-D030-8E51-9595BC022B02}"/>
          </ac:spMkLst>
        </pc:spChg>
        <pc:spChg chg="mod ord">
          <ac:chgData name="Coufal Petr" userId="76484aeb-9507-44c9-a583-612a370dac90" providerId="ADAL" clId="{74D62DA6-3CD0-4538-9BE9-ABC6E91A2D96}" dt="2022-09-08T16:47:28.545" v="3135" actId="20577"/>
          <ac:spMkLst>
            <pc:docMk/>
            <pc:sldMk cId="168685861" sldId="259"/>
            <ac:spMk id="3" creationId="{1E8429CC-0DAC-F32A-0E3E-95A8A574DB91}"/>
          </ac:spMkLst>
        </pc:spChg>
        <pc:spChg chg="del">
          <ac:chgData name="Coufal Petr" userId="76484aeb-9507-44c9-a583-612a370dac90" providerId="ADAL" clId="{74D62DA6-3CD0-4538-9BE9-ABC6E91A2D96}" dt="2022-07-06T14:46:32.647" v="385" actId="26606"/>
          <ac:spMkLst>
            <pc:docMk/>
            <pc:sldMk cId="168685861" sldId="259"/>
            <ac:spMk id="1031" creationId="{B210AC1D-4063-4C6E-9528-FA9C4C0C18E6}"/>
          </ac:spMkLst>
        </pc:spChg>
        <pc:spChg chg="del">
          <ac:chgData name="Coufal Petr" userId="76484aeb-9507-44c9-a583-612a370dac90" providerId="ADAL" clId="{74D62DA6-3CD0-4538-9BE9-ABC6E91A2D96}" dt="2022-07-06T14:46:32.647" v="385" actId="26606"/>
          <ac:spMkLst>
            <pc:docMk/>
            <pc:sldMk cId="168685861" sldId="259"/>
            <ac:spMk id="1033" creationId="{02F8C595-E68C-4306-AED8-DC7826A0A506}"/>
          </ac:spMkLst>
        </pc:spChg>
        <pc:spChg chg="add del">
          <ac:chgData name="Coufal Petr" userId="76484aeb-9507-44c9-a583-612a370dac90" providerId="ADAL" clId="{74D62DA6-3CD0-4538-9BE9-ABC6E91A2D96}" dt="2022-09-01T21:17:57.392" v="2483" actId="26606"/>
          <ac:spMkLst>
            <pc:docMk/>
            <pc:sldMk cId="168685861" sldId="259"/>
            <ac:spMk id="2055" creationId="{B210AC1D-4063-4C6E-9528-FA9C4C0C18E6}"/>
          </ac:spMkLst>
        </pc:spChg>
        <pc:spChg chg="add del">
          <ac:chgData name="Coufal Petr" userId="76484aeb-9507-44c9-a583-612a370dac90" providerId="ADAL" clId="{74D62DA6-3CD0-4538-9BE9-ABC6E91A2D96}" dt="2022-09-01T21:17:57.392" v="2483" actId="26606"/>
          <ac:spMkLst>
            <pc:docMk/>
            <pc:sldMk cId="168685861" sldId="259"/>
            <ac:spMk id="2057" creationId="{02F8C595-E68C-4306-AED8-DC7826A0A506}"/>
          </ac:spMkLst>
        </pc:spChg>
        <pc:spChg chg="add">
          <ac:chgData name="Coufal Petr" userId="76484aeb-9507-44c9-a583-612a370dac90" providerId="ADAL" clId="{74D62DA6-3CD0-4538-9BE9-ABC6E91A2D96}" dt="2022-09-01T21:17:57.392" v="2483" actId="26606"/>
          <ac:spMkLst>
            <pc:docMk/>
            <pc:sldMk cId="168685861" sldId="259"/>
            <ac:spMk id="4103" creationId="{AC40FFA8-CDA2-4745-9D0A-854FC4DBE2F4}"/>
          </ac:spMkLst>
        </pc:spChg>
        <pc:spChg chg="add">
          <ac:chgData name="Coufal Petr" userId="76484aeb-9507-44c9-a583-612a370dac90" providerId="ADAL" clId="{74D62DA6-3CD0-4538-9BE9-ABC6E91A2D96}" dt="2022-09-01T21:17:57.392" v="2483" actId="26606"/>
          <ac:spMkLst>
            <pc:docMk/>
            <pc:sldMk cId="168685861" sldId="259"/>
            <ac:spMk id="4105" creationId="{A031F918-6C2A-4C3F-8785-651FF6135CE8}"/>
          </ac:spMkLst>
        </pc:spChg>
        <pc:picChg chg="del">
          <ac:chgData name="Coufal Petr" userId="76484aeb-9507-44c9-a583-612a370dac90" providerId="ADAL" clId="{74D62DA6-3CD0-4538-9BE9-ABC6E91A2D96}" dt="2022-07-06T14:46:24.167" v="383" actId="478"/>
          <ac:picMkLst>
            <pc:docMk/>
            <pc:sldMk cId="168685861" sldId="259"/>
            <ac:picMk id="1026" creationId="{CA681F7C-A0A4-352D-86FF-018EB97800D6}"/>
          </ac:picMkLst>
        </pc:picChg>
        <pc:picChg chg="add mod">
          <ac:chgData name="Coufal Petr" userId="76484aeb-9507-44c9-a583-612a370dac90" providerId="ADAL" clId="{74D62DA6-3CD0-4538-9BE9-ABC6E91A2D96}" dt="2022-09-01T21:17:57.392" v="2483" actId="26606"/>
          <ac:picMkLst>
            <pc:docMk/>
            <pc:sldMk cId="168685861" sldId="259"/>
            <ac:picMk id="2050" creationId="{7E2ACCA8-151F-2BC0-20A5-D1D55EEB4E64}"/>
          </ac:picMkLst>
        </pc:picChg>
        <pc:picChg chg="add mod ord">
          <ac:chgData name="Coufal Petr" userId="76484aeb-9507-44c9-a583-612a370dac90" providerId="ADAL" clId="{74D62DA6-3CD0-4538-9BE9-ABC6E91A2D96}" dt="2022-09-01T21:17:57.392" v="2483" actId="26606"/>
          <ac:picMkLst>
            <pc:docMk/>
            <pc:sldMk cId="168685861" sldId="259"/>
            <ac:picMk id="4098" creationId="{FE5F037E-917C-D349-9638-14C745F9D258}"/>
          </ac:picMkLst>
        </pc:picChg>
        <pc:cxnChg chg="del">
          <ac:chgData name="Coufal Petr" userId="76484aeb-9507-44c9-a583-612a370dac90" providerId="ADAL" clId="{74D62DA6-3CD0-4538-9BE9-ABC6E91A2D96}" dt="2022-07-06T14:46:32.647" v="385" actId="26606"/>
          <ac:cxnSpMkLst>
            <pc:docMk/>
            <pc:sldMk cId="168685861" sldId="259"/>
            <ac:cxnSpMk id="1035" creationId="{E58B1629-F209-47B0-BA59-6BD937DBB08F}"/>
          </ac:cxnSpMkLst>
        </pc:cxnChg>
        <pc:cxnChg chg="add del">
          <ac:chgData name="Coufal Petr" userId="76484aeb-9507-44c9-a583-612a370dac90" providerId="ADAL" clId="{74D62DA6-3CD0-4538-9BE9-ABC6E91A2D96}" dt="2022-09-01T21:17:57.392" v="2483" actId="26606"/>
          <ac:cxnSpMkLst>
            <pc:docMk/>
            <pc:sldMk cId="168685861" sldId="259"/>
            <ac:cxnSpMk id="2059" creationId="{E58B1629-F209-47B0-BA59-6BD937DBB08F}"/>
          </ac:cxnSpMkLst>
        </pc:cxnChg>
        <pc:cxnChg chg="add">
          <ac:chgData name="Coufal Petr" userId="76484aeb-9507-44c9-a583-612a370dac90" providerId="ADAL" clId="{74D62DA6-3CD0-4538-9BE9-ABC6E91A2D96}" dt="2022-09-01T21:17:57.392" v="2483" actId="26606"/>
          <ac:cxnSpMkLst>
            <pc:docMk/>
            <pc:sldMk cId="168685861" sldId="259"/>
            <ac:cxnSpMk id="4107" creationId="{E58B1629-F209-47B0-BA59-6BD937DBB08F}"/>
          </ac:cxnSpMkLst>
        </pc:cxnChg>
      </pc:sldChg>
      <pc:sldChg chg="new del">
        <pc:chgData name="Coufal Petr" userId="76484aeb-9507-44c9-a583-612a370dac90" providerId="ADAL" clId="{74D62DA6-3CD0-4538-9BE9-ABC6E91A2D96}" dt="2022-07-06T14:43:58.201" v="377" actId="47"/>
        <pc:sldMkLst>
          <pc:docMk/>
          <pc:sldMk cId="2889196314" sldId="259"/>
        </pc:sldMkLst>
      </pc:sldChg>
      <pc:sldChg chg="addSp delSp modSp new mod setBg">
        <pc:chgData name="Coufal Petr" userId="76484aeb-9507-44c9-a583-612a370dac90" providerId="ADAL" clId="{74D62DA6-3CD0-4538-9BE9-ABC6E91A2D96}" dt="2022-09-15T17:13:55.836" v="3423" actId="20577"/>
        <pc:sldMkLst>
          <pc:docMk/>
          <pc:sldMk cId="2611674011" sldId="260"/>
        </pc:sldMkLst>
        <pc:spChg chg="mod">
          <ac:chgData name="Coufal Petr" userId="76484aeb-9507-44c9-a583-612a370dac90" providerId="ADAL" clId="{74D62DA6-3CD0-4538-9BE9-ABC6E91A2D96}" dt="2022-09-01T20:46:46.209" v="2408" actId="2711"/>
          <ac:spMkLst>
            <pc:docMk/>
            <pc:sldMk cId="2611674011" sldId="260"/>
            <ac:spMk id="2" creationId="{2845D6C8-6EEC-D346-B8ED-4978C352362B}"/>
          </ac:spMkLst>
        </pc:spChg>
        <pc:spChg chg="mod">
          <ac:chgData name="Coufal Petr" userId="76484aeb-9507-44c9-a583-612a370dac90" providerId="ADAL" clId="{74D62DA6-3CD0-4538-9BE9-ABC6E91A2D96}" dt="2022-09-15T17:13:55.836" v="3423" actId="20577"/>
          <ac:spMkLst>
            <pc:docMk/>
            <pc:sldMk cId="2611674011" sldId="260"/>
            <ac:spMk id="3" creationId="{2B228D42-6D8C-F73A-A022-1DEC7E4BEFEC}"/>
          </ac:spMkLst>
        </pc:spChg>
        <pc:spChg chg="add del mod">
          <ac:chgData name="Coufal Petr" userId="76484aeb-9507-44c9-a583-612a370dac90" providerId="ADAL" clId="{74D62DA6-3CD0-4538-9BE9-ABC6E91A2D96}" dt="2022-07-07T12:27:59.713" v="765" actId="21"/>
          <ac:spMkLst>
            <pc:docMk/>
            <pc:sldMk cId="2611674011" sldId="260"/>
            <ac:spMk id="6" creationId="{F3618A5B-65B3-9A82-897D-613DEE69C601}"/>
          </ac:spMkLst>
        </pc:spChg>
        <pc:spChg chg="add del mod">
          <ac:chgData name="Coufal Petr" userId="76484aeb-9507-44c9-a583-612a370dac90" providerId="ADAL" clId="{74D62DA6-3CD0-4538-9BE9-ABC6E91A2D96}" dt="2022-07-07T12:36:56.106" v="887" actId="21"/>
          <ac:spMkLst>
            <pc:docMk/>
            <pc:sldMk cId="2611674011" sldId="260"/>
            <ac:spMk id="10" creationId="{899CE54B-8538-ECD9-252E-25FA5C271A74}"/>
          </ac:spMkLst>
        </pc:spChg>
        <pc:spChg chg="add mod">
          <ac:chgData name="Coufal Petr" userId="76484aeb-9507-44c9-a583-612a370dac90" providerId="ADAL" clId="{74D62DA6-3CD0-4538-9BE9-ABC6E91A2D96}" dt="2022-07-07T12:39:29.522" v="897" actId="1076"/>
          <ac:spMkLst>
            <pc:docMk/>
            <pc:sldMk cId="2611674011" sldId="260"/>
            <ac:spMk id="12" creationId="{24D798C9-EEFF-71B8-3E0B-5387D16FAA4B}"/>
          </ac:spMkLst>
        </pc:spChg>
        <pc:spChg chg="add">
          <ac:chgData name="Coufal Petr" userId="76484aeb-9507-44c9-a583-612a370dac90" providerId="ADAL" clId="{74D62DA6-3CD0-4538-9BE9-ABC6E91A2D96}" dt="2022-07-07T12:28:14.589" v="766" actId="26606"/>
          <ac:spMkLst>
            <pc:docMk/>
            <pc:sldMk cId="2611674011" sldId="260"/>
            <ac:spMk id="3079" creationId="{9F7D5CDA-D291-4307-BF55-1381FED29634}"/>
          </ac:spMkLst>
        </pc:spChg>
        <pc:spChg chg="add">
          <ac:chgData name="Coufal Petr" userId="76484aeb-9507-44c9-a583-612a370dac90" providerId="ADAL" clId="{74D62DA6-3CD0-4538-9BE9-ABC6E91A2D96}" dt="2022-07-07T12:28:14.589" v="766" actId="26606"/>
          <ac:spMkLst>
            <pc:docMk/>
            <pc:sldMk cId="2611674011" sldId="260"/>
            <ac:spMk id="3081" creationId="{59B296B9-C5A5-4E4F-9B60-C907B5F1466C}"/>
          </ac:spMkLst>
        </pc:spChg>
        <pc:picChg chg="add del mod">
          <ac:chgData name="Coufal Petr" userId="76484aeb-9507-44c9-a583-612a370dac90" providerId="ADAL" clId="{74D62DA6-3CD0-4538-9BE9-ABC6E91A2D96}" dt="2022-07-07T12:36:49.968" v="885" actId="478"/>
          <ac:picMkLst>
            <pc:docMk/>
            <pc:sldMk cId="2611674011" sldId="260"/>
            <ac:picMk id="3074" creationId="{C8E3B912-816F-6A38-7656-BB7538F17619}"/>
          </ac:picMkLst>
        </pc:picChg>
        <pc:picChg chg="add mod">
          <ac:chgData name="Coufal Petr" userId="76484aeb-9507-44c9-a583-612a370dac90" providerId="ADAL" clId="{74D62DA6-3CD0-4538-9BE9-ABC6E91A2D96}" dt="2022-07-07T12:37:08.120" v="888" actId="1076"/>
          <ac:picMkLst>
            <pc:docMk/>
            <pc:sldMk cId="2611674011" sldId="260"/>
            <ac:picMk id="3076" creationId="{4AB29770-3B18-ABAE-5F56-BDF86A8907BD}"/>
          </ac:picMkLst>
        </pc:picChg>
        <pc:picChg chg="add del mod">
          <ac:chgData name="Coufal Petr" userId="76484aeb-9507-44c9-a583-612a370dac90" providerId="ADAL" clId="{74D62DA6-3CD0-4538-9BE9-ABC6E91A2D96}" dt="2022-07-07T13:23:03.140" v="1246" actId="21"/>
          <ac:picMkLst>
            <pc:docMk/>
            <pc:sldMk cId="2611674011" sldId="260"/>
            <ac:picMk id="3078" creationId="{D9C5FB64-7774-4379-D37F-E0E073A0DDFE}"/>
          </ac:picMkLst>
        </pc:picChg>
        <pc:cxnChg chg="add">
          <ac:chgData name="Coufal Petr" userId="76484aeb-9507-44c9-a583-612a370dac90" providerId="ADAL" clId="{74D62DA6-3CD0-4538-9BE9-ABC6E91A2D96}" dt="2022-07-07T12:28:14.589" v="766" actId="26606"/>
          <ac:cxnSpMkLst>
            <pc:docMk/>
            <pc:sldMk cId="2611674011" sldId="260"/>
            <ac:cxnSpMk id="3083" creationId="{E58B1629-F209-47B0-BA59-6BD937DBB08F}"/>
          </ac:cxnSpMkLst>
        </pc:cxnChg>
      </pc:sldChg>
      <pc:sldChg chg="addSp delSp modSp new mod setBg">
        <pc:chgData name="Coufal Petr" userId="76484aeb-9507-44c9-a583-612a370dac90" providerId="ADAL" clId="{74D62DA6-3CD0-4538-9BE9-ABC6E91A2D96}" dt="2022-09-01T21:42:29.599" v="2889" actId="20577"/>
        <pc:sldMkLst>
          <pc:docMk/>
          <pc:sldMk cId="2573209861" sldId="261"/>
        </pc:sldMkLst>
        <pc:spChg chg="mod">
          <ac:chgData name="Coufal Petr" userId="76484aeb-9507-44c9-a583-612a370dac90" providerId="ADAL" clId="{74D62DA6-3CD0-4538-9BE9-ABC6E91A2D96}" dt="2022-09-01T21:23:28.622" v="2490" actId="1076"/>
          <ac:spMkLst>
            <pc:docMk/>
            <pc:sldMk cId="2573209861" sldId="261"/>
            <ac:spMk id="2" creationId="{8F16E0D0-58D0-A17F-9AC5-123DF3906D9E}"/>
          </ac:spMkLst>
        </pc:spChg>
        <pc:spChg chg="mod ord">
          <ac:chgData name="Coufal Petr" userId="76484aeb-9507-44c9-a583-612a370dac90" providerId="ADAL" clId="{74D62DA6-3CD0-4538-9BE9-ABC6E91A2D96}" dt="2022-09-01T21:42:29.599" v="2889" actId="20577"/>
          <ac:spMkLst>
            <pc:docMk/>
            <pc:sldMk cId="2573209861" sldId="261"/>
            <ac:spMk id="3" creationId="{EED8EE2F-AF27-F423-3217-153494DC9EF3}"/>
          </ac:spMkLst>
        </pc:spChg>
        <pc:spChg chg="add del">
          <ac:chgData name="Coufal Petr" userId="76484aeb-9507-44c9-a583-612a370dac90" providerId="ADAL" clId="{74D62DA6-3CD0-4538-9BE9-ABC6E91A2D96}" dt="2022-07-07T12:55:48.966" v="1178" actId="26606"/>
          <ac:spMkLst>
            <pc:docMk/>
            <pc:sldMk cId="2573209861" sldId="261"/>
            <ac:spMk id="4103" creationId="{90D0877E-6CD0-4206-8A18-56CEE73EFBF9}"/>
          </ac:spMkLst>
        </pc:spChg>
        <pc:spChg chg="add del">
          <ac:chgData name="Coufal Petr" userId="76484aeb-9507-44c9-a583-612a370dac90" providerId="ADAL" clId="{74D62DA6-3CD0-4538-9BE9-ABC6E91A2D96}" dt="2022-07-07T12:55:48.966" v="1178" actId="26606"/>
          <ac:spMkLst>
            <pc:docMk/>
            <pc:sldMk cId="2573209861" sldId="261"/>
            <ac:spMk id="4105" creationId="{E18AC0D4-F32D-4067-9F63-E553F4AFFF0E}"/>
          </ac:spMkLst>
        </pc:spChg>
        <pc:spChg chg="add">
          <ac:chgData name="Coufal Petr" userId="76484aeb-9507-44c9-a583-612a370dac90" providerId="ADAL" clId="{74D62DA6-3CD0-4538-9BE9-ABC6E91A2D96}" dt="2022-07-07T12:55:48.966" v="1178" actId="26606"/>
          <ac:spMkLst>
            <pc:docMk/>
            <pc:sldMk cId="2573209861" sldId="261"/>
            <ac:spMk id="4112" creationId="{B210AC1D-4063-4C6E-9528-FA9C4C0C18E6}"/>
          </ac:spMkLst>
        </pc:spChg>
        <pc:spChg chg="add">
          <ac:chgData name="Coufal Petr" userId="76484aeb-9507-44c9-a583-612a370dac90" providerId="ADAL" clId="{74D62DA6-3CD0-4538-9BE9-ABC6E91A2D96}" dt="2022-07-07T12:55:48.966" v="1178" actId="26606"/>
          <ac:spMkLst>
            <pc:docMk/>
            <pc:sldMk cId="2573209861" sldId="261"/>
            <ac:spMk id="4114" creationId="{02F8C595-E68C-4306-AED8-DC7826A0A506}"/>
          </ac:spMkLst>
        </pc:spChg>
        <pc:picChg chg="add mod">
          <ac:chgData name="Coufal Petr" userId="76484aeb-9507-44c9-a583-612a370dac90" providerId="ADAL" clId="{74D62DA6-3CD0-4538-9BE9-ABC6E91A2D96}" dt="2022-09-01T16:28:04.854" v="2003" actId="14100"/>
          <ac:picMkLst>
            <pc:docMk/>
            <pc:sldMk cId="2573209861" sldId="261"/>
            <ac:picMk id="12" creationId="{820726D7-8470-9436-F87E-2DB5ADCBFAA8}"/>
          </ac:picMkLst>
        </pc:picChg>
        <pc:picChg chg="add del mod">
          <ac:chgData name="Coufal Petr" userId="76484aeb-9507-44c9-a583-612a370dac90" providerId="ADAL" clId="{74D62DA6-3CD0-4538-9BE9-ABC6E91A2D96}" dt="2022-07-07T12:55:40.437" v="1176" actId="21"/>
          <ac:picMkLst>
            <pc:docMk/>
            <pc:sldMk cId="2573209861" sldId="261"/>
            <ac:picMk id="4098" creationId="{CF484FB4-4C0D-5A29-C5AF-56C721F5FF15}"/>
          </ac:picMkLst>
        </pc:picChg>
        <pc:picChg chg="add mod">
          <ac:chgData name="Coufal Petr" userId="76484aeb-9507-44c9-a583-612a370dac90" providerId="ADAL" clId="{74D62DA6-3CD0-4538-9BE9-ABC6E91A2D96}" dt="2022-07-07T12:56:51.810" v="1188" actId="18131"/>
          <ac:picMkLst>
            <pc:docMk/>
            <pc:sldMk cId="2573209861" sldId="261"/>
            <ac:picMk id="4100" creationId="{7D14ECDA-576A-091F-83F9-956B11D0A498}"/>
          </ac:picMkLst>
        </pc:picChg>
        <pc:cxnChg chg="add del">
          <ac:chgData name="Coufal Petr" userId="76484aeb-9507-44c9-a583-612a370dac90" providerId="ADAL" clId="{74D62DA6-3CD0-4538-9BE9-ABC6E91A2D96}" dt="2022-07-07T12:55:48.966" v="1178" actId="26606"/>
          <ac:cxnSpMkLst>
            <pc:docMk/>
            <pc:sldMk cId="2573209861" sldId="261"/>
            <ac:cxnSpMk id="4107" creationId="{9E499B2F-6D89-41AB-B19D-C0493939F71F}"/>
          </ac:cxnSpMkLst>
        </pc:cxnChg>
        <pc:cxnChg chg="add">
          <ac:chgData name="Coufal Petr" userId="76484aeb-9507-44c9-a583-612a370dac90" providerId="ADAL" clId="{74D62DA6-3CD0-4538-9BE9-ABC6E91A2D96}" dt="2022-07-07T12:55:48.966" v="1178" actId="26606"/>
          <ac:cxnSpMkLst>
            <pc:docMk/>
            <pc:sldMk cId="2573209861" sldId="261"/>
            <ac:cxnSpMk id="4116" creationId="{E58B1629-F209-47B0-BA59-6BD937DBB08F}"/>
          </ac:cxnSpMkLst>
        </pc:cxnChg>
      </pc:sldChg>
      <pc:sldChg chg="modSp add mod ord">
        <pc:chgData name="Coufal Petr" userId="76484aeb-9507-44c9-a583-612a370dac90" providerId="ADAL" clId="{74D62DA6-3CD0-4538-9BE9-ABC6E91A2D96}" dt="2022-09-04T09:54:49.784" v="2926" actId="113"/>
        <pc:sldMkLst>
          <pc:docMk/>
          <pc:sldMk cId="2488024367" sldId="262"/>
        </pc:sldMkLst>
        <pc:spChg chg="mod">
          <ac:chgData name="Coufal Petr" userId="76484aeb-9507-44c9-a583-612a370dac90" providerId="ADAL" clId="{74D62DA6-3CD0-4538-9BE9-ABC6E91A2D96}" dt="2022-07-07T15:50:19.247" v="1393" actId="1076"/>
          <ac:spMkLst>
            <pc:docMk/>
            <pc:sldMk cId="2488024367" sldId="262"/>
            <ac:spMk id="2" creationId="{A958476C-3051-4E93-BC0A-7930337960BD}"/>
          </ac:spMkLst>
        </pc:spChg>
        <pc:spChg chg="mod">
          <ac:chgData name="Coufal Petr" userId="76484aeb-9507-44c9-a583-612a370dac90" providerId="ADAL" clId="{74D62DA6-3CD0-4538-9BE9-ABC6E91A2D96}" dt="2022-09-04T09:53:37.044" v="2905" actId="403"/>
          <ac:spMkLst>
            <pc:docMk/>
            <pc:sldMk cId="2488024367" sldId="262"/>
            <ac:spMk id="4" creationId="{D90465F6-62E0-44DF-89A9-227C1A7E2A86}"/>
          </ac:spMkLst>
        </pc:spChg>
        <pc:spChg chg="mod">
          <ac:chgData name="Coufal Petr" userId="76484aeb-9507-44c9-a583-612a370dac90" providerId="ADAL" clId="{74D62DA6-3CD0-4538-9BE9-ABC6E91A2D96}" dt="2022-09-04T09:54:49.784" v="2926" actId="113"/>
          <ac:spMkLst>
            <pc:docMk/>
            <pc:sldMk cId="2488024367" sldId="262"/>
            <ac:spMk id="6" creationId="{9C279FAC-D93A-4B60-B84B-FB8A47203AF9}"/>
          </ac:spMkLst>
        </pc:spChg>
      </pc:sldChg>
      <pc:sldChg chg="new del">
        <pc:chgData name="Coufal Petr" userId="76484aeb-9507-44c9-a583-612a370dac90" providerId="ADAL" clId="{74D62DA6-3CD0-4538-9BE9-ABC6E91A2D96}" dt="2022-07-07T13:10:32.622" v="1217" actId="2696"/>
        <pc:sldMkLst>
          <pc:docMk/>
          <pc:sldMk cId="4244831408" sldId="262"/>
        </pc:sldMkLst>
      </pc:sldChg>
      <pc:sldChg chg="addSp modSp add mod setBg">
        <pc:chgData name="Coufal Petr" userId="76484aeb-9507-44c9-a583-612a370dac90" providerId="ADAL" clId="{74D62DA6-3CD0-4538-9BE9-ABC6E91A2D96}" dt="2022-09-15T17:16:14.921" v="3451" actId="20577"/>
        <pc:sldMkLst>
          <pc:docMk/>
          <pc:sldMk cId="3335505221" sldId="263"/>
        </pc:sldMkLst>
        <pc:spChg chg="mod">
          <ac:chgData name="Coufal Petr" userId="76484aeb-9507-44c9-a583-612a370dac90" providerId="ADAL" clId="{74D62DA6-3CD0-4538-9BE9-ABC6E91A2D96}" dt="2022-09-01T17:13:31.700" v="2351" actId="27636"/>
          <ac:spMkLst>
            <pc:docMk/>
            <pc:sldMk cId="3335505221" sldId="263"/>
            <ac:spMk id="2" creationId="{BC09FC97-4CCE-4204-921B-36DEE2606B65}"/>
          </ac:spMkLst>
        </pc:spChg>
        <pc:spChg chg="mod">
          <ac:chgData name="Coufal Petr" userId="76484aeb-9507-44c9-a583-612a370dac90" providerId="ADAL" clId="{74D62DA6-3CD0-4538-9BE9-ABC6E91A2D96}" dt="2022-09-15T17:16:14.921" v="3451" actId="20577"/>
          <ac:spMkLst>
            <pc:docMk/>
            <pc:sldMk cId="3335505221" sldId="263"/>
            <ac:spMk id="5" creationId="{FAF7F293-4E85-4874-90D1-4252E7973A07}"/>
          </ac:spMkLst>
        </pc:spChg>
        <pc:spChg chg="add mod">
          <ac:chgData name="Coufal Petr" userId="76484aeb-9507-44c9-a583-612a370dac90" providerId="ADAL" clId="{74D62DA6-3CD0-4538-9BE9-ABC6E91A2D96}" dt="2022-09-15T17:15:49.623" v="3445" actId="1076"/>
          <ac:spMkLst>
            <pc:docMk/>
            <pc:sldMk cId="3335505221" sldId="263"/>
            <ac:spMk id="8" creationId="{D2A16EE8-456A-2B90-9FCA-EE6D0A475869}"/>
          </ac:spMkLst>
        </pc:spChg>
        <pc:spChg chg="add">
          <ac:chgData name="Coufal Petr" userId="76484aeb-9507-44c9-a583-612a370dac90" providerId="ADAL" clId="{74D62DA6-3CD0-4538-9BE9-ABC6E91A2D96}" dt="2022-09-01T17:11:19.037" v="2314" actId="26606"/>
          <ac:spMkLst>
            <pc:docMk/>
            <pc:sldMk cId="3335505221" sldId="263"/>
            <ac:spMk id="2055" creationId="{B210AC1D-4063-4C6E-9528-FA9C4C0C18E6}"/>
          </ac:spMkLst>
        </pc:spChg>
        <pc:spChg chg="add">
          <ac:chgData name="Coufal Petr" userId="76484aeb-9507-44c9-a583-612a370dac90" providerId="ADAL" clId="{74D62DA6-3CD0-4538-9BE9-ABC6E91A2D96}" dt="2022-09-01T17:11:19.037" v="2314" actId="26606"/>
          <ac:spMkLst>
            <pc:docMk/>
            <pc:sldMk cId="3335505221" sldId="263"/>
            <ac:spMk id="2057" creationId="{02F8C595-E68C-4306-AED8-DC7826A0A506}"/>
          </ac:spMkLst>
        </pc:spChg>
        <pc:picChg chg="mod">
          <ac:chgData name="Coufal Petr" userId="76484aeb-9507-44c9-a583-612a370dac90" providerId="ADAL" clId="{74D62DA6-3CD0-4538-9BE9-ABC6E91A2D96}" dt="2022-09-01T17:11:32.866" v="2316" actId="14100"/>
          <ac:picMkLst>
            <pc:docMk/>
            <pc:sldMk cId="3335505221" sldId="263"/>
            <ac:picMk id="2050" creationId="{3AD45D44-D990-4E6A-B8BF-698BF31FB125}"/>
          </ac:picMkLst>
        </pc:picChg>
        <pc:cxnChg chg="add">
          <ac:chgData name="Coufal Petr" userId="76484aeb-9507-44c9-a583-612a370dac90" providerId="ADAL" clId="{74D62DA6-3CD0-4538-9BE9-ABC6E91A2D96}" dt="2022-09-01T17:11:19.037" v="2314" actId="26606"/>
          <ac:cxnSpMkLst>
            <pc:docMk/>
            <pc:sldMk cId="3335505221" sldId="263"/>
            <ac:cxnSpMk id="2059" creationId="{E58B1629-F209-47B0-BA59-6BD937DBB08F}"/>
          </ac:cxnSpMkLst>
        </pc:cxnChg>
      </pc:sldChg>
      <pc:sldChg chg="addSp delSp modSp add mod setBg">
        <pc:chgData name="Coufal Petr" userId="76484aeb-9507-44c9-a583-612a370dac90" providerId="ADAL" clId="{74D62DA6-3CD0-4538-9BE9-ABC6E91A2D96}" dt="2022-09-15T17:15:37.552" v="3443" actId="21"/>
        <pc:sldMkLst>
          <pc:docMk/>
          <pc:sldMk cId="1938234914" sldId="264"/>
        </pc:sldMkLst>
        <pc:spChg chg="mod ord">
          <ac:chgData name="Coufal Petr" userId="76484aeb-9507-44c9-a583-612a370dac90" providerId="ADAL" clId="{74D62DA6-3CD0-4538-9BE9-ABC6E91A2D96}" dt="2022-09-15T17:11:46.577" v="3408" actId="1076"/>
          <ac:spMkLst>
            <pc:docMk/>
            <pc:sldMk cId="1938234914" sldId="264"/>
            <ac:spMk id="2" creationId="{B18DCBDD-C4C4-4AB6-8EDD-1E38BE5E9A6D}"/>
          </ac:spMkLst>
        </pc:spChg>
        <pc:spChg chg="mod">
          <ac:chgData name="Coufal Petr" userId="76484aeb-9507-44c9-a583-612a370dac90" providerId="ADAL" clId="{74D62DA6-3CD0-4538-9BE9-ABC6E91A2D96}" dt="2022-09-15T17:11:58.528" v="3412" actId="14100"/>
          <ac:spMkLst>
            <pc:docMk/>
            <pc:sldMk cId="1938234914" sldId="264"/>
            <ac:spMk id="3" creationId="{CA48D63A-7D5D-4700-9AAB-155BA7C514A9}"/>
          </ac:spMkLst>
        </pc:spChg>
        <pc:spChg chg="add del mod">
          <ac:chgData name="Coufal Petr" userId="76484aeb-9507-44c9-a583-612a370dac90" providerId="ADAL" clId="{74D62DA6-3CD0-4538-9BE9-ABC6E91A2D96}" dt="2022-09-15T17:15:37.552" v="3443" actId="21"/>
          <ac:spMkLst>
            <pc:docMk/>
            <pc:sldMk cId="1938234914" sldId="264"/>
            <ac:spMk id="9" creationId="{C43A7625-FC40-A8FC-7305-D61D84916933}"/>
          </ac:spMkLst>
        </pc:spChg>
        <pc:spChg chg="add">
          <ac:chgData name="Coufal Petr" userId="76484aeb-9507-44c9-a583-612a370dac90" providerId="ADAL" clId="{74D62DA6-3CD0-4538-9BE9-ABC6E91A2D96}" dt="2022-09-01T17:14:35.850" v="2361" actId="26606"/>
          <ac:spMkLst>
            <pc:docMk/>
            <pc:sldMk cId="1938234914" sldId="264"/>
            <ac:spMk id="3083" creationId="{B210AC1D-4063-4C6E-9528-FA9C4C0C18E6}"/>
          </ac:spMkLst>
        </pc:spChg>
        <pc:spChg chg="add">
          <ac:chgData name="Coufal Petr" userId="76484aeb-9507-44c9-a583-612a370dac90" providerId="ADAL" clId="{74D62DA6-3CD0-4538-9BE9-ABC6E91A2D96}" dt="2022-09-01T17:14:35.850" v="2361" actId="26606"/>
          <ac:spMkLst>
            <pc:docMk/>
            <pc:sldMk cId="1938234914" sldId="264"/>
            <ac:spMk id="3085" creationId="{02F8C595-E68C-4306-AED8-DC7826A0A506}"/>
          </ac:spMkLst>
        </pc:spChg>
        <pc:picChg chg="mod">
          <ac:chgData name="Coufal Petr" userId="76484aeb-9507-44c9-a583-612a370dac90" providerId="ADAL" clId="{74D62DA6-3CD0-4538-9BE9-ABC6E91A2D96}" dt="2022-09-01T17:14:35.850" v="2361" actId="26606"/>
          <ac:picMkLst>
            <pc:docMk/>
            <pc:sldMk cId="1938234914" sldId="264"/>
            <ac:picMk id="3078" creationId="{9A70F837-5543-4C63-A131-D9C2D30EF193}"/>
          </ac:picMkLst>
        </pc:picChg>
        <pc:cxnChg chg="add">
          <ac:chgData name="Coufal Petr" userId="76484aeb-9507-44c9-a583-612a370dac90" providerId="ADAL" clId="{74D62DA6-3CD0-4538-9BE9-ABC6E91A2D96}" dt="2022-09-01T17:14:35.850" v="2361" actId="26606"/>
          <ac:cxnSpMkLst>
            <pc:docMk/>
            <pc:sldMk cId="1938234914" sldId="264"/>
            <ac:cxnSpMk id="3087" creationId="{E58B1629-F209-47B0-BA59-6BD937DBB08F}"/>
          </ac:cxnSpMkLst>
        </pc:cxnChg>
      </pc:sldChg>
      <pc:sldChg chg="addSp delSp modSp add mod ord">
        <pc:chgData name="Coufal Petr" userId="76484aeb-9507-44c9-a583-612a370dac90" providerId="ADAL" clId="{74D62DA6-3CD0-4538-9BE9-ABC6E91A2D96}" dt="2022-09-25T11:46:30.308" v="4915" actId="14100"/>
        <pc:sldMkLst>
          <pc:docMk/>
          <pc:sldMk cId="1191146130" sldId="265"/>
        </pc:sldMkLst>
        <pc:spChg chg="mod">
          <ac:chgData name="Coufal Petr" userId="76484aeb-9507-44c9-a583-612a370dac90" providerId="ADAL" clId="{74D62DA6-3CD0-4538-9BE9-ABC6E91A2D96}" dt="2022-09-25T11:46:30.308" v="4915" actId="14100"/>
          <ac:spMkLst>
            <pc:docMk/>
            <pc:sldMk cId="1191146130" sldId="265"/>
            <ac:spMk id="2" creationId="{EABDAF23-0E98-4A5B-8640-414F73F9B702}"/>
          </ac:spMkLst>
        </pc:spChg>
        <pc:spChg chg="del mod">
          <ac:chgData name="Coufal Petr" userId="76484aeb-9507-44c9-a583-612a370dac90" providerId="ADAL" clId="{74D62DA6-3CD0-4538-9BE9-ABC6E91A2D96}" dt="2022-09-24T16:27:48.958" v="4847" actId="26606"/>
          <ac:spMkLst>
            <pc:docMk/>
            <pc:sldMk cId="1191146130" sldId="265"/>
            <ac:spMk id="3" creationId="{1E5CB57E-24F4-49EC-9EB2-73B64224BDC6}"/>
          </ac:spMkLst>
        </pc:spChg>
        <pc:spChg chg="mod">
          <ac:chgData name="Coufal Petr" userId="76484aeb-9507-44c9-a583-612a370dac90" providerId="ADAL" clId="{74D62DA6-3CD0-4538-9BE9-ABC6E91A2D96}" dt="2022-09-24T16:29:09.580" v="4868" actId="1076"/>
          <ac:spMkLst>
            <pc:docMk/>
            <pc:sldMk cId="1191146130" sldId="265"/>
            <ac:spMk id="4" creationId="{5C43DBF2-F819-4E63-9E89-A23D48F8DD66}"/>
          </ac:spMkLst>
        </pc:spChg>
        <pc:graphicFrameChg chg="add mod modGraphic">
          <ac:chgData name="Coufal Petr" userId="76484aeb-9507-44c9-a583-612a370dac90" providerId="ADAL" clId="{74D62DA6-3CD0-4538-9BE9-ABC6E91A2D96}" dt="2022-09-24T16:30:36.579" v="4914" actId="20577"/>
          <ac:graphicFrameMkLst>
            <pc:docMk/>
            <pc:sldMk cId="1191146130" sldId="265"/>
            <ac:graphicFrameMk id="7172" creationId="{009F531D-35E9-53F8-7683-C47EF1A3A92D}"/>
          </ac:graphicFrameMkLst>
        </pc:graphicFrameChg>
        <pc:picChg chg="mod">
          <ac:chgData name="Coufal Petr" userId="76484aeb-9507-44c9-a583-612a370dac90" providerId="ADAL" clId="{74D62DA6-3CD0-4538-9BE9-ABC6E91A2D96}" dt="2022-09-24T16:29:05.386" v="4867" actId="1076"/>
          <ac:picMkLst>
            <pc:docMk/>
            <pc:sldMk cId="1191146130" sldId="265"/>
            <ac:picMk id="7170" creationId="{9ADB1045-5F5B-44B8-849A-1699B2E5510A}"/>
          </ac:picMkLst>
        </pc:picChg>
      </pc:sldChg>
      <pc:sldChg chg="addSp modSp new add del mod ord">
        <pc:chgData name="Coufal Petr" userId="76484aeb-9507-44c9-a583-612a370dac90" providerId="ADAL" clId="{74D62DA6-3CD0-4538-9BE9-ABC6E91A2D96}" dt="2022-09-04T09:58:14.012" v="2970" actId="47"/>
        <pc:sldMkLst>
          <pc:docMk/>
          <pc:sldMk cId="3929639075" sldId="266"/>
        </pc:sldMkLst>
        <pc:spChg chg="mod">
          <ac:chgData name="Coufal Petr" userId="76484aeb-9507-44c9-a583-612a370dac90" providerId="ADAL" clId="{74D62DA6-3CD0-4538-9BE9-ABC6E91A2D96}" dt="2022-07-07T14:23:41.349" v="1366" actId="1076"/>
          <ac:spMkLst>
            <pc:docMk/>
            <pc:sldMk cId="3929639075" sldId="266"/>
            <ac:spMk id="2" creationId="{D32A5080-6A02-3784-CB47-0F2F55657440}"/>
          </ac:spMkLst>
        </pc:spChg>
        <pc:spChg chg="mod">
          <ac:chgData name="Coufal Petr" userId="76484aeb-9507-44c9-a583-612a370dac90" providerId="ADAL" clId="{74D62DA6-3CD0-4538-9BE9-ABC6E91A2D96}" dt="2022-07-07T14:23:37.524" v="1365" actId="1076"/>
          <ac:spMkLst>
            <pc:docMk/>
            <pc:sldMk cId="3929639075" sldId="266"/>
            <ac:spMk id="3" creationId="{93A8C7FC-532F-C0F0-02F7-9ADE6C20DD91}"/>
          </ac:spMkLst>
        </pc:spChg>
        <pc:picChg chg="add mod">
          <ac:chgData name="Coufal Petr" userId="76484aeb-9507-44c9-a583-612a370dac90" providerId="ADAL" clId="{74D62DA6-3CD0-4538-9BE9-ABC6E91A2D96}" dt="2022-07-07T14:23:20.086" v="1360" actId="1076"/>
          <ac:picMkLst>
            <pc:docMk/>
            <pc:sldMk cId="3929639075" sldId="266"/>
            <ac:picMk id="4" creationId="{90022CD8-F004-D105-1B71-8269B1710717}"/>
          </ac:picMkLst>
        </pc:picChg>
      </pc:sldChg>
      <pc:sldChg chg="addSp delSp modSp new del mod ord setBg">
        <pc:chgData name="Coufal Petr" userId="76484aeb-9507-44c9-a583-612a370dac90" providerId="ADAL" clId="{74D62DA6-3CD0-4538-9BE9-ABC6E91A2D96}" dt="2022-09-04T09:58:14.012" v="2970" actId="47"/>
        <pc:sldMkLst>
          <pc:docMk/>
          <pc:sldMk cId="3627523192" sldId="267"/>
        </pc:sldMkLst>
        <pc:spChg chg="del">
          <ac:chgData name="Coufal Petr" userId="76484aeb-9507-44c9-a583-612a370dac90" providerId="ADAL" clId="{74D62DA6-3CD0-4538-9BE9-ABC6E91A2D96}" dt="2022-07-07T14:23:52.699" v="1368" actId="478"/>
          <ac:spMkLst>
            <pc:docMk/>
            <pc:sldMk cId="3627523192" sldId="267"/>
            <ac:spMk id="2" creationId="{F21181C3-3C25-B108-14DD-A208278986AE}"/>
          </ac:spMkLst>
        </pc:spChg>
        <pc:spChg chg="del">
          <ac:chgData name="Coufal Petr" userId="76484aeb-9507-44c9-a583-612a370dac90" providerId="ADAL" clId="{74D62DA6-3CD0-4538-9BE9-ABC6E91A2D96}" dt="2022-07-07T14:23:53.886" v="1369" actId="478"/>
          <ac:spMkLst>
            <pc:docMk/>
            <pc:sldMk cId="3627523192" sldId="267"/>
            <ac:spMk id="3" creationId="{AB812E9F-912E-A869-658B-A401E5C3C452}"/>
          </ac:spMkLst>
        </pc:spChg>
        <pc:spChg chg="add del">
          <ac:chgData name="Coufal Petr" userId="76484aeb-9507-44c9-a583-612a370dac90" providerId="ADAL" clId="{74D62DA6-3CD0-4538-9BE9-ABC6E91A2D96}" dt="2022-07-07T14:28:21.798" v="1380" actId="478"/>
          <ac:spMkLst>
            <pc:docMk/>
            <pc:sldMk cId="3627523192" sldId="267"/>
            <ac:spMk id="4" creationId="{1EC57159-1D52-6209-B75C-3B59D2ACD996}"/>
          </ac:spMkLst>
        </pc:spChg>
        <pc:spChg chg="add del mod">
          <ac:chgData name="Coufal Petr" userId="76484aeb-9507-44c9-a583-612a370dac90" providerId="ADAL" clId="{74D62DA6-3CD0-4538-9BE9-ABC6E91A2D96}" dt="2022-07-07T14:28:28.088" v="1382" actId="478"/>
          <ac:spMkLst>
            <pc:docMk/>
            <pc:sldMk cId="3627523192" sldId="267"/>
            <ac:spMk id="5" creationId="{BFEA8B73-A038-CFBC-77CD-980C7DF05C7C}"/>
          </ac:spMkLst>
        </pc:spChg>
        <pc:spChg chg="add">
          <ac:chgData name="Coufal Petr" userId="76484aeb-9507-44c9-a583-612a370dac90" providerId="ADAL" clId="{74D62DA6-3CD0-4538-9BE9-ABC6E91A2D96}" dt="2022-07-07T14:28:39.388" v="1383" actId="26606"/>
          <ac:spMkLst>
            <pc:docMk/>
            <pc:sldMk cId="3627523192" sldId="267"/>
            <ac:spMk id="5127" creationId="{62C0FBB6-4CCA-4358-9DD5-CDF2173E63C8}"/>
          </ac:spMkLst>
        </pc:spChg>
        <pc:spChg chg="add">
          <ac:chgData name="Coufal Petr" userId="76484aeb-9507-44c9-a583-612a370dac90" providerId="ADAL" clId="{74D62DA6-3CD0-4538-9BE9-ABC6E91A2D96}" dt="2022-07-07T14:28:39.388" v="1383" actId="26606"/>
          <ac:spMkLst>
            <pc:docMk/>
            <pc:sldMk cId="3627523192" sldId="267"/>
            <ac:spMk id="5131" creationId="{E2BA2BD9-7B54-4190-8F06-3EF3658A0020}"/>
          </ac:spMkLst>
        </pc:spChg>
        <pc:spChg chg="add">
          <ac:chgData name="Coufal Petr" userId="76484aeb-9507-44c9-a583-612a370dac90" providerId="ADAL" clId="{74D62DA6-3CD0-4538-9BE9-ABC6E91A2D96}" dt="2022-07-07T14:28:39.388" v="1383" actId="26606"/>
          <ac:spMkLst>
            <pc:docMk/>
            <pc:sldMk cId="3627523192" sldId="267"/>
            <ac:spMk id="5133" creationId="{CE455F85-0BF8-4FD0-9135-8763DF1BF5A3}"/>
          </ac:spMkLst>
        </pc:spChg>
        <pc:picChg chg="add del mod">
          <ac:chgData name="Coufal Petr" userId="76484aeb-9507-44c9-a583-612a370dac90" providerId="ADAL" clId="{74D62DA6-3CD0-4538-9BE9-ABC6E91A2D96}" dt="2022-09-01T20:47:52.255" v="2413" actId="1076"/>
          <ac:picMkLst>
            <pc:docMk/>
            <pc:sldMk cId="3627523192" sldId="267"/>
            <ac:picMk id="5122" creationId="{502BC137-A2AA-D592-D57F-94735AA1456A}"/>
          </ac:picMkLst>
        </pc:picChg>
        <pc:picChg chg="add del mod">
          <ac:chgData name="Coufal Petr" userId="76484aeb-9507-44c9-a583-612a370dac90" providerId="ADAL" clId="{74D62DA6-3CD0-4538-9BE9-ABC6E91A2D96}" dt="2022-07-07T14:25:38.523" v="1376" actId="478"/>
          <ac:picMkLst>
            <pc:docMk/>
            <pc:sldMk cId="3627523192" sldId="267"/>
            <ac:picMk id="5124" creationId="{0C7DB5CB-0978-35F9-7A05-2C2A22F600DD}"/>
          </ac:picMkLst>
        </pc:picChg>
        <pc:cxnChg chg="add">
          <ac:chgData name="Coufal Petr" userId="76484aeb-9507-44c9-a583-612a370dac90" providerId="ADAL" clId="{74D62DA6-3CD0-4538-9BE9-ABC6E91A2D96}" dt="2022-07-07T14:28:39.388" v="1383" actId="26606"/>
          <ac:cxnSpMkLst>
            <pc:docMk/>
            <pc:sldMk cId="3627523192" sldId="267"/>
            <ac:cxnSpMk id="5129" creationId="{9E6B771E-DDF7-430C-9462-BA1D3742C84E}"/>
          </ac:cxnSpMkLst>
        </pc:cxnChg>
        <pc:cxnChg chg="add">
          <ac:chgData name="Coufal Petr" userId="76484aeb-9507-44c9-a583-612a370dac90" providerId="ADAL" clId="{74D62DA6-3CD0-4538-9BE9-ABC6E91A2D96}" dt="2022-07-07T14:28:39.388" v="1383" actId="26606"/>
          <ac:cxnSpMkLst>
            <pc:docMk/>
            <pc:sldMk cId="3627523192" sldId="267"/>
            <ac:cxnSpMk id="5135" creationId="{2E6B6C39-3A8E-4EAF-A0CD-4FE0CDFCD7DB}"/>
          </ac:cxnSpMkLst>
        </pc:cxnChg>
      </pc:sldChg>
      <pc:sldChg chg="addSp delSp modSp new mod ord setBg modClrScheme delDesignElem chgLayout">
        <pc:chgData name="Coufal Petr" userId="76484aeb-9507-44c9-a583-612a370dac90" providerId="ADAL" clId="{74D62DA6-3CD0-4538-9BE9-ABC6E91A2D96}" dt="2022-10-09T19:59:32.362" v="4947" actId="1076"/>
        <pc:sldMkLst>
          <pc:docMk/>
          <pc:sldMk cId="1145393855" sldId="268"/>
        </pc:sldMkLst>
        <pc:spChg chg="mod ord">
          <ac:chgData name="Coufal Petr" userId="76484aeb-9507-44c9-a583-612a370dac90" providerId="ADAL" clId="{74D62DA6-3CD0-4538-9BE9-ABC6E91A2D96}" dt="2022-09-04T09:53:18.329" v="2903" actId="1076"/>
          <ac:spMkLst>
            <pc:docMk/>
            <pc:sldMk cId="1145393855" sldId="268"/>
            <ac:spMk id="2" creationId="{11B07A68-3A37-8077-EAD2-262898A912D0}"/>
          </ac:spMkLst>
        </pc:spChg>
        <pc:spChg chg="del mod">
          <ac:chgData name="Coufal Petr" userId="76484aeb-9507-44c9-a583-612a370dac90" providerId="ADAL" clId="{74D62DA6-3CD0-4538-9BE9-ABC6E91A2D96}" dt="2022-07-08T15:29:21.971" v="1437" actId="1032"/>
          <ac:spMkLst>
            <pc:docMk/>
            <pc:sldMk cId="1145393855" sldId="268"/>
            <ac:spMk id="3" creationId="{CFD7AA5F-B82F-F917-B140-307C428BADF9}"/>
          </ac:spMkLst>
        </pc:spChg>
        <pc:spChg chg="add mod">
          <ac:chgData name="Coufal Petr" userId="76484aeb-9507-44c9-a583-612a370dac90" providerId="ADAL" clId="{74D62DA6-3CD0-4538-9BE9-ABC6E91A2D96}" dt="2022-10-09T19:59:32.362" v="4947" actId="1076"/>
          <ac:spMkLst>
            <pc:docMk/>
            <pc:sldMk cId="1145393855" sldId="268"/>
            <ac:spMk id="5" creationId="{2F3C382F-CBF6-A2D2-6C54-2F5F0745AEFA}"/>
          </ac:spMkLst>
        </pc:spChg>
        <pc:spChg chg="add del mod ord">
          <ac:chgData name="Coufal Petr" userId="76484aeb-9507-44c9-a583-612a370dac90" providerId="ADAL" clId="{74D62DA6-3CD0-4538-9BE9-ABC6E91A2D96}" dt="2022-07-08T15:39:36.496" v="1488" actId="21"/>
          <ac:spMkLst>
            <pc:docMk/>
            <pc:sldMk cId="1145393855" sldId="268"/>
            <ac:spMk id="5" creationId="{8ADF6A38-E44B-859B-3C6C-934635E24AAF}"/>
          </ac:spMkLst>
        </pc:spChg>
        <pc:spChg chg="add">
          <ac:chgData name="Coufal Petr" userId="76484aeb-9507-44c9-a583-612a370dac90" providerId="ADAL" clId="{74D62DA6-3CD0-4538-9BE9-ABC6E91A2D96}" dt="2022-07-08T15:39:42.366" v="1489" actId="26606"/>
          <ac:spMkLst>
            <pc:docMk/>
            <pc:sldMk cId="1145393855" sldId="268"/>
            <ac:spMk id="6" creationId="{62C0FBB6-4CCA-4358-9DD5-CDF2173E63C8}"/>
          </ac:spMkLst>
        </pc:spChg>
        <pc:spChg chg="add">
          <ac:chgData name="Coufal Petr" userId="76484aeb-9507-44c9-a583-612a370dac90" providerId="ADAL" clId="{74D62DA6-3CD0-4538-9BE9-ABC6E91A2D96}" dt="2022-07-08T15:39:42.366" v="1489" actId="26606"/>
          <ac:spMkLst>
            <pc:docMk/>
            <pc:sldMk cId="1145393855" sldId="268"/>
            <ac:spMk id="8" creationId="{11B2B030-4738-4359-9E46-144B7C8BFF8B}"/>
          </ac:spMkLst>
        </pc:spChg>
        <pc:spChg chg="add del">
          <ac:chgData name="Coufal Petr" userId="76484aeb-9507-44c9-a583-612a370dac90" providerId="ADAL" clId="{74D62DA6-3CD0-4538-9BE9-ABC6E91A2D96}" dt="2022-07-08T15:39:19.808" v="1487" actId="700"/>
          <ac:spMkLst>
            <pc:docMk/>
            <pc:sldMk cId="1145393855" sldId="268"/>
            <ac:spMk id="9" creationId="{62C0FBB6-4CCA-4358-9DD5-CDF2173E63C8}"/>
          </ac:spMkLst>
        </pc:spChg>
        <pc:spChg chg="add">
          <ac:chgData name="Coufal Petr" userId="76484aeb-9507-44c9-a583-612a370dac90" providerId="ADAL" clId="{74D62DA6-3CD0-4538-9BE9-ABC6E91A2D96}" dt="2022-07-08T15:39:42.366" v="1489" actId="26606"/>
          <ac:spMkLst>
            <pc:docMk/>
            <pc:sldMk cId="1145393855" sldId="268"/>
            <ac:spMk id="10" creationId="{E722B2DD-E14D-4972-9D98-5D6E61B1B2D2}"/>
          </ac:spMkLst>
        </pc:spChg>
        <pc:spChg chg="add del">
          <ac:chgData name="Coufal Petr" userId="76484aeb-9507-44c9-a583-612a370dac90" providerId="ADAL" clId="{74D62DA6-3CD0-4538-9BE9-ABC6E91A2D96}" dt="2022-07-08T15:39:19.808" v="1487" actId="700"/>
          <ac:spMkLst>
            <pc:docMk/>
            <pc:sldMk cId="1145393855" sldId="268"/>
            <ac:spMk id="13" creationId="{11B2B030-4738-4359-9E46-144B7C8BFF8B}"/>
          </ac:spMkLst>
        </pc:spChg>
        <pc:spChg chg="add del">
          <ac:chgData name="Coufal Petr" userId="76484aeb-9507-44c9-a583-612a370dac90" providerId="ADAL" clId="{74D62DA6-3CD0-4538-9BE9-ABC6E91A2D96}" dt="2022-07-08T15:39:19.808" v="1487" actId="700"/>
          <ac:spMkLst>
            <pc:docMk/>
            <pc:sldMk cId="1145393855" sldId="268"/>
            <ac:spMk id="15" creationId="{E722B2DD-E14D-4972-9D98-5D6E61B1B2D2}"/>
          </ac:spMkLst>
        </pc:spChg>
        <pc:spChg chg="add mod">
          <ac:chgData name="Coufal Petr" userId="76484aeb-9507-44c9-a583-612a370dac90" providerId="ADAL" clId="{74D62DA6-3CD0-4538-9BE9-ABC6E91A2D96}" dt="2022-10-09T19:59:05.939" v="4926" actId="6549"/>
          <ac:spMkLst>
            <pc:docMk/>
            <pc:sldMk cId="1145393855" sldId="268"/>
            <ac:spMk id="16" creationId="{FAEA977D-5060-BC1A-64A8-4D1E561DEFB4}"/>
          </ac:spMkLst>
        </pc:spChg>
        <pc:graphicFrameChg chg="add mod ord modGraphic">
          <ac:chgData name="Coufal Petr" userId="76484aeb-9507-44c9-a583-612a370dac90" providerId="ADAL" clId="{74D62DA6-3CD0-4538-9BE9-ABC6E91A2D96}" dt="2022-09-04T09:53:00.419" v="2901" actId="1076"/>
          <ac:graphicFrameMkLst>
            <pc:docMk/>
            <pc:sldMk cId="1145393855" sldId="268"/>
            <ac:graphicFrameMk id="4" creationId="{162220BB-7473-A01F-4959-0AA13AB8B7BE}"/>
          </ac:graphicFrameMkLst>
        </pc:graphicFrameChg>
        <pc:cxnChg chg="add">
          <ac:chgData name="Coufal Petr" userId="76484aeb-9507-44c9-a583-612a370dac90" providerId="ADAL" clId="{74D62DA6-3CD0-4538-9BE9-ABC6E91A2D96}" dt="2022-07-08T15:39:42.366" v="1489" actId="26606"/>
          <ac:cxnSpMkLst>
            <pc:docMk/>
            <pc:sldMk cId="1145393855" sldId="268"/>
            <ac:cxnSpMk id="7" creationId="{9E6B771E-DDF7-430C-9462-BA1D3742C84E}"/>
          </ac:cxnSpMkLst>
        </pc:cxnChg>
        <pc:cxnChg chg="add del">
          <ac:chgData name="Coufal Petr" userId="76484aeb-9507-44c9-a583-612a370dac90" providerId="ADAL" clId="{74D62DA6-3CD0-4538-9BE9-ABC6E91A2D96}" dt="2022-07-08T15:39:19.808" v="1487" actId="700"/>
          <ac:cxnSpMkLst>
            <pc:docMk/>
            <pc:sldMk cId="1145393855" sldId="268"/>
            <ac:cxnSpMk id="11" creationId="{9E6B771E-DDF7-430C-9462-BA1D3742C84E}"/>
          </ac:cxnSpMkLst>
        </pc:cxnChg>
        <pc:cxnChg chg="add">
          <ac:chgData name="Coufal Petr" userId="76484aeb-9507-44c9-a583-612a370dac90" providerId="ADAL" clId="{74D62DA6-3CD0-4538-9BE9-ABC6E91A2D96}" dt="2022-07-08T15:39:42.366" v="1489" actId="26606"/>
          <ac:cxnSpMkLst>
            <pc:docMk/>
            <pc:sldMk cId="1145393855" sldId="268"/>
            <ac:cxnSpMk id="12" creationId="{CFF58F2B-EB8E-4311-BE8E-9497C5AF7EB2}"/>
          </ac:cxnSpMkLst>
        </pc:cxnChg>
        <pc:cxnChg chg="add del">
          <ac:chgData name="Coufal Petr" userId="76484aeb-9507-44c9-a583-612a370dac90" providerId="ADAL" clId="{74D62DA6-3CD0-4538-9BE9-ABC6E91A2D96}" dt="2022-07-08T15:39:19.808" v="1487" actId="700"/>
          <ac:cxnSpMkLst>
            <pc:docMk/>
            <pc:sldMk cId="1145393855" sldId="268"/>
            <ac:cxnSpMk id="17" creationId="{CFF58F2B-EB8E-4311-BE8E-9497C5AF7EB2}"/>
          </ac:cxnSpMkLst>
        </pc:cxnChg>
      </pc:sldChg>
      <pc:sldChg chg="addSp delSp modSp new mod setBg">
        <pc:chgData name="Coufal Petr" userId="76484aeb-9507-44c9-a583-612a370dac90" providerId="ADAL" clId="{74D62DA6-3CD0-4538-9BE9-ABC6E91A2D96}" dt="2022-09-08T16:24:03.937" v="3106" actId="14100"/>
        <pc:sldMkLst>
          <pc:docMk/>
          <pc:sldMk cId="2079969489" sldId="269"/>
        </pc:sldMkLst>
        <pc:spChg chg="mod">
          <ac:chgData name="Coufal Petr" userId="76484aeb-9507-44c9-a583-612a370dac90" providerId="ADAL" clId="{74D62DA6-3CD0-4538-9BE9-ABC6E91A2D96}" dt="2022-09-01T20:51:06.971" v="2429" actId="14100"/>
          <ac:spMkLst>
            <pc:docMk/>
            <pc:sldMk cId="2079969489" sldId="269"/>
            <ac:spMk id="2" creationId="{F03F2C73-CC91-0BFD-4BE0-8803F61D6CCE}"/>
          </ac:spMkLst>
        </pc:spChg>
        <pc:spChg chg="mod ord">
          <ac:chgData name="Coufal Petr" userId="76484aeb-9507-44c9-a583-612a370dac90" providerId="ADAL" clId="{74D62DA6-3CD0-4538-9BE9-ABC6E91A2D96}" dt="2022-09-08T16:23:55.461" v="3104" actId="27636"/>
          <ac:spMkLst>
            <pc:docMk/>
            <pc:sldMk cId="2079969489" sldId="269"/>
            <ac:spMk id="3" creationId="{A77B50BF-1017-F3BB-E6E9-8D9222890AE5}"/>
          </ac:spMkLst>
        </pc:spChg>
        <pc:spChg chg="add mod">
          <ac:chgData name="Coufal Petr" userId="76484aeb-9507-44c9-a583-612a370dac90" providerId="ADAL" clId="{74D62DA6-3CD0-4538-9BE9-ABC6E91A2D96}" dt="2022-09-01T20:51:54.542" v="2449" actId="1076"/>
          <ac:spMkLst>
            <pc:docMk/>
            <pc:sldMk cId="2079969489" sldId="269"/>
            <ac:spMk id="12" creationId="{8075EB3C-5E55-485D-C29D-1580D53CA4FB}"/>
          </ac:spMkLst>
        </pc:spChg>
        <pc:spChg chg="add">
          <ac:chgData name="Coufal Petr" userId="76484aeb-9507-44c9-a583-612a370dac90" providerId="ADAL" clId="{74D62DA6-3CD0-4538-9BE9-ABC6E91A2D96}" dt="2022-09-01T16:52:41.190" v="2077" actId="26606"/>
          <ac:spMkLst>
            <pc:docMk/>
            <pc:sldMk cId="2079969489" sldId="269"/>
            <ac:spMk id="2055" creationId="{B210AC1D-4063-4C6E-9528-FA9C4C0C18E6}"/>
          </ac:spMkLst>
        </pc:spChg>
        <pc:spChg chg="add">
          <ac:chgData name="Coufal Petr" userId="76484aeb-9507-44c9-a583-612a370dac90" providerId="ADAL" clId="{74D62DA6-3CD0-4538-9BE9-ABC6E91A2D96}" dt="2022-09-01T16:52:41.190" v="2077" actId="26606"/>
          <ac:spMkLst>
            <pc:docMk/>
            <pc:sldMk cId="2079969489" sldId="269"/>
            <ac:spMk id="2057" creationId="{02F8C595-E68C-4306-AED8-DC7826A0A506}"/>
          </ac:spMkLst>
        </pc:spChg>
        <pc:picChg chg="add mod">
          <ac:chgData name="Coufal Petr" userId="76484aeb-9507-44c9-a583-612a370dac90" providerId="ADAL" clId="{74D62DA6-3CD0-4538-9BE9-ABC6E91A2D96}" dt="2022-09-01T16:52:41.190" v="2077" actId="26606"/>
          <ac:picMkLst>
            <pc:docMk/>
            <pc:sldMk cId="2079969489" sldId="269"/>
            <ac:picMk id="2050" creationId="{40BBDA3D-9FDA-7CC3-714B-0FB4AF8BD401}"/>
          </ac:picMkLst>
        </pc:picChg>
        <pc:picChg chg="add del">
          <ac:chgData name="Coufal Petr" userId="76484aeb-9507-44c9-a583-612a370dac90" providerId="ADAL" clId="{74D62DA6-3CD0-4538-9BE9-ABC6E91A2D96}" dt="2022-09-01T17:05:26.493" v="2287" actId="478"/>
          <ac:picMkLst>
            <pc:docMk/>
            <pc:sldMk cId="2079969489" sldId="269"/>
            <ac:picMk id="2052" creationId="{8E77F742-28C8-A4EA-8947-26564FFA5065}"/>
          </ac:picMkLst>
        </pc:picChg>
        <pc:picChg chg="add del">
          <ac:chgData name="Coufal Petr" userId="76484aeb-9507-44c9-a583-612a370dac90" providerId="ADAL" clId="{74D62DA6-3CD0-4538-9BE9-ABC6E91A2D96}" dt="2022-09-01T17:06:08.699" v="2289" actId="478"/>
          <ac:picMkLst>
            <pc:docMk/>
            <pc:sldMk cId="2079969489" sldId="269"/>
            <ac:picMk id="2054" creationId="{9BA9F7CB-9D3A-CF83-7797-F26700E33A0F}"/>
          </ac:picMkLst>
        </pc:picChg>
        <pc:picChg chg="add mod">
          <ac:chgData name="Coufal Petr" userId="76484aeb-9507-44c9-a583-612a370dac90" providerId="ADAL" clId="{74D62DA6-3CD0-4538-9BE9-ABC6E91A2D96}" dt="2022-09-08T16:24:03.937" v="3106" actId="14100"/>
          <ac:picMkLst>
            <pc:docMk/>
            <pc:sldMk cId="2079969489" sldId="269"/>
            <ac:picMk id="2056" creationId="{9545F917-6432-DA12-713E-25BF8FF20063}"/>
          </ac:picMkLst>
        </pc:picChg>
        <pc:cxnChg chg="add">
          <ac:chgData name="Coufal Petr" userId="76484aeb-9507-44c9-a583-612a370dac90" providerId="ADAL" clId="{74D62DA6-3CD0-4538-9BE9-ABC6E91A2D96}" dt="2022-09-01T16:52:41.190" v="2077" actId="26606"/>
          <ac:cxnSpMkLst>
            <pc:docMk/>
            <pc:sldMk cId="2079969489" sldId="269"/>
            <ac:cxnSpMk id="2059" creationId="{E58B1629-F209-47B0-BA59-6BD937DBB08F}"/>
          </ac:cxnSpMkLst>
        </pc:cxnChg>
      </pc:sldChg>
      <pc:sldChg chg="addSp delSp modSp new mod">
        <pc:chgData name="Coufal Petr" userId="76484aeb-9507-44c9-a583-612a370dac90" providerId="ADAL" clId="{74D62DA6-3CD0-4538-9BE9-ABC6E91A2D96}" dt="2022-09-15T16:29:20.187" v="3263" actId="1076"/>
        <pc:sldMkLst>
          <pc:docMk/>
          <pc:sldMk cId="543521447" sldId="270"/>
        </pc:sldMkLst>
        <pc:spChg chg="del mod">
          <ac:chgData name="Coufal Petr" userId="76484aeb-9507-44c9-a583-612a370dac90" providerId="ADAL" clId="{74D62DA6-3CD0-4538-9BE9-ABC6E91A2D96}" dt="2022-09-08T16:22:45.639" v="3077" actId="478"/>
          <ac:spMkLst>
            <pc:docMk/>
            <pc:sldMk cId="543521447" sldId="270"/>
            <ac:spMk id="2" creationId="{6910D1D7-2E67-D1B2-D421-912933523A36}"/>
          </ac:spMkLst>
        </pc:spChg>
        <pc:spChg chg="del">
          <ac:chgData name="Coufal Petr" userId="76484aeb-9507-44c9-a583-612a370dac90" providerId="ADAL" clId="{74D62DA6-3CD0-4538-9BE9-ABC6E91A2D96}" dt="2022-09-08T16:22:28.548" v="3075" actId="478"/>
          <ac:spMkLst>
            <pc:docMk/>
            <pc:sldMk cId="543521447" sldId="270"/>
            <ac:spMk id="3" creationId="{91074E1A-A641-CEA1-BFF3-7A19176B63CD}"/>
          </ac:spMkLst>
        </pc:spChg>
        <pc:spChg chg="add del mod">
          <ac:chgData name="Coufal Petr" userId="76484aeb-9507-44c9-a583-612a370dac90" providerId="ADAL" clId="{74D62DA6-3CD0-4538-9BE9-ABC6E91A2D96}" dt="2022-09-08T16:22:48.512" v="3078" actId="478"/>
          <ac:spMkLst>
            <pc:docMk/>
            <pc:sldMk cId="543521447" sldId="270"/>
            <ac:spMk id="5" creationId="{3FAC9449-326E-49A8-DB4B-21FB36B13574}"/>
          </ac:spMkLst>
        </pc:spChg>
        <pc:picChg chg="add del mod">
          <ac:chgData name="Coufal Petr" userId="76484aeb-9507-44c9-a583-612a370dac90" providerId="ADAL" clId="{74D62DA6-3CD0-4538-9BE9-ABC6E91A2D96}" dt="2022-09-15T16:28:50.678" v="3257" actId="478"/>
          <ac:picMkLst>
            <pc:docMk/>
            <pc:sldMk cId="543521447" sldId="270"/>
            <ac:picMk id="2" creationId="{558BFE80-CC2B-3935-8488-B0F67C2BB85E}"/>
          </ac:picMkLst>
        </pc:picChg>
        <pc:picChg chg="add mod">
          <ac:chgData name="Coufal Petr" userId="76484aeb-9507-44c9-a583-612a370dac90" providerId="ADAL" clId="{74D62DA6-3CD0-4538-9BE9-ABC6E91A2D96}" dt="2022-09-15T16:29:20.187" v="3263" actId="1076"/>
          <ac:picMkLst>
            <pc:docMk/>
            <pc:sldMk cId="543521447" sldId="270"/>
            <ac:picMk id="1026" creationId="{E2EB4EBF-2859-2652-FECD-1A20019AE3C8}"/>
          </ac:picMkLst>
        </pc:picChg>
      </pc:sldChg>
      <pc:sldChg chg="addSp delSp modSp add mod setBg delDesignElem">
        <pc:chgData name="Coufal Petr" userId="76484aeb-9507-44c9-a583-612a370dac90" providerId="ADAL" clId="{74D62DA6-3CD0-4538-9BE9-ABC6E91A2D96}" dt="2022-09-15T16:52:04.907" v="3327" actId="167"/>
        <pc:sldMkLst>
          <pc:docMk/>
          <pc:sldMk cId="0" sldId="271"/>
        </pc:sldMkLst>
        <pc:spChg chg="add del">
          <ac:chgData name="Coufal Petr" userId="76484aeb-9507-44c9-a583-612a370dac90" providerId="ADAL" clId="{74D62DA6-3CD0-4538-9BE9-ABC6E91A2D96}" dt="2022-09-08T16:56:48.643" v="3163" actId="21"/>
          <ac:spMkLst>
            <pc:docMk/>
            <pc:sldMk cId="0" sldId="271"/>
            <ac:spMk id="2" creationId="{0D0070D6-B83C-4311-B441-DAB134355F6F}"/>
          </ac:spMkLst>
        </pc:spChg>
        <pc:spChg chg="del">
          <ac:chgData name="Coufal Petr" userId="76484aeb-9507-44c9-a583-612a370dac90" providerId="ADAL" clId="{74D62DA6-3CD0-4538-9BE9-ABC6E91A2D96}" dt="2022-09-08T16:56:48.643" v="3163" actId="21"/>
          <ac:spMkLst>
            <pc:docMk/>
            <pc:sldMk cId="0" sldId="271"/>
            <ac:spMk id="3" creationId="{F980995E-7523-4DD5-A868-68BD1ABDED2B}"/>
          </ac:spMkLst>
        </pc:spChg>
        <pc:spChg chg="add del">
          <ac:chgData name="Coufal Petr" userId="76484aeb-9507-44c9-a583-612a370dac90" providerId="ADAL" clId="{74D62DA6-3CD0-4538-9BE9-ABC6E91A2D96}" dt="2022-09-08T16:55:36.534" v="3152" actId="478"/>
          <ac:spMkLst>
            <pc:docMk/>
            <pc:sldMk cId="0" sldId="271"/>
            <ac:spMk id="4" creationId="{1E470555-BC6C-0071-443A-E8BD683E45DE}"/>
          </ac:spMkLst>
        </pc:spChg>
        <pc:spChg chg="add del">
          <ac:chgData name="Coufal Petr" userId="76484aeb-9507-44c9-a583-612a370dac90" providerId="ADAL" clId="{74D62DA6-3CD0-4538-9BE9-ABC6E91A2D96}" dt="2022-09-08T16:56:48.643" v="3163" actId="21"/>
          <ac:spMkLst>
            <pc:docMk/>
            <pc:sldMk cId="0" sldId="271"/>
            <ac:spMk id="12" creationId="{C2F26A19-02E1-45E9-8149-2EFB59965124}"/>
          </ac:spMkLst>
        </pc:spChg>
        <pc:spChg chg="add del">
          <ac:chgData name="Coufal Petr" userId="76484aeb-9507-44c9-a583-612a370dac90" providerId="ADAL" clId="{74D62DA6-3CD0-4538-9BE9-ABC6E91A2D96}" dt="2022-09-08T16:56:48.643" v="3163" actId="21"/>
          <ac:spMkLst>
            <pc:docMk/>
            <pc:sldMk cId="0" sldId="271"/>
            <ac:spMk id="13" creationId="{BEF493A6-73B8-4B02-A074-4A8CB99355A9}"/>
          </ac:spMkLst>
        </pc:spChg>
        <pc:spChg chg="add mod">
          <ac:chgData name="Coufal Petr" userId="76484aeb-9507-44c9-a583-612a370dac90" providerId="ADAL" clId="{74D62DA6-3CD0-4538-9BE9-ABC6E91A2D96}" dt="2022-09-15T16:33:36.852" v="3306" actId="20577"/>
          <ac:spMkLst>
            <pc:docMk/>
            <pc:sldMk cId="0" sldId="271"/>
            <ac:spMk id="14" creationId="{FDED3C8B-5628-82FD-9F76-DAD31321717B}"/>
          </ac:spMkLst>
        </pc:spChg>
        <pc:spChg chg="add del">
          <ac:chgData name="Coufal Petr" userId="76484aeb-9507-44c9-a583-612a370dac90" providerId="ADAL" clId="{74D62DA6-3CD0-4538-9BE9-ABC6E91A2D96}" dt="2022-09-08T16:56:48.643" v="3163" actId="21"/>
          <ac:spMkLst>
            <pc:docMk/>
            <pc:sldMk cId="0" sldId="271"/>
            <ac:spMk id="15" creationId="{C82D30AD-A0DD-4025-BFBC-27C286292F5F}"/>
          </ac:spMkLst>
        </pc:spChg>
        <pc:spChg chg="add mod">
          <ac:chgData name="Coufal Petr" userId="76484aeb-9507-44c9-a583-612a370dac90" providerId="ADAL" clId="{74D62DA6-3CD0-4538-9BE9-ABC6E91A2D96}" dt="2022-09-15T16:34:35.988" v="3315" actId="1076"/>
          <ac:spMkLst>
            <pc:docMk/>
            <pc:sldMk cId="0" sldId="271"/>
            <ac:spMk id="19" creationId="{4ECACFA8-41F4-4C4F-4E02-1A7AB7B2F778}"/>
          </ac:spMkLst>
        </pc:spChg>
        <pc:spChg chg="add mod">
          <ac:chgData name="Coufal Petr" userId="76484aeb-9507-44c9-a583-612a370dac90" providerId="ADAL" clId="{74D62DA6-3CD0-4538-9BE9-ABC6E91A2D96}" dt="2022-09-15T16:33:06.108" v="3294" actId="1076"/>
          <ac:spMkLst>
            <pc:docMk/>
            <pc:sldMk cId="0" sldId="271"/>
            <ac:spMk id="20" creationId="{4F1EC053-F6E0-A163-CE0F-B30E0DA6CB7B}"/>
          </ac:spMkLst>
        </pc:spChg>
        <pc:spChg chg="add mod">
          <ac:chgData name="Coufal Petr" userId="76484aeb-9507-44c9-a583-612a370dac90" providerId="ADAL" clId="{74D62DA6-3CD0-4538-9BE9-ABC6E91A2D96}" dt="2022-09-15T16:51:31.281" v="3321" actId="1076"/>
          <ac:spMkLst>
            <pc:docMk/>
            <pc:sldMk cId="0" sldId="271"/>
            <ac:spMk id="21" creationId="{8E5490F4-D616-F604-FE60-13BAB432BFEA}"/>
          </ac:spMkLst>
        </pc:spChg>
        <pc:spChg chg="add mod">
          <ac:chgData name="Coufal Petr" userId="76484aeb-9507-44c9-a583-612a370dac90" providerId="ADAL" clId="{74D62DA6-3CD0-4538-9BE9-ABC6E91A2D96}" dt="2022-09-15T16:33:44.344" v="3307" actId="1076"/>
          <ac:spMkLst>
            <pc:docMk/>
            <pc:sldMk cId="0" sldId="271"/>
            <ac:spMk id="22" creationId="{78D7998A-277C-A01F-938D-33D029F07C9F}"/>
          </ac:spMkLst>
        </pc:spChg>
        <pc:spChg chg="add mod">
          <ac:chgData name="Coufal Petr" userId="76484aeb-9507-44c9-a583-612a370dac90" providerId="ADAL" clId="{74D62DA6-3CD0-4538-9BE9-ABC6E91A2D96}" dt="2022-09-15T16:31:38.515" v="3275" actId="1076"/>
          <ac:spMkLst>
            <pc:docMk/>
            <pc:sldMk cId="0" sldId="271"/>
            <ac:spMk id="23" creationId="{5759836D-D0C3-CB7F-F49E-F795DCDEED4A}"/>
          </ac:spMkLst>
        </pc:spChg>
        <pc:spChg chg="mod">
          <ac:chgData name="Coufal Petr" userId="76484aeb-9507-44c9-a583-612a370dac90" providerId="ADAL" clId="{74D62DA6-3CD0-4538-9BE9-ABC6E91A2D96}" dt="2022-09-15T16:34:07.279" v="3311" actId="1076"/>
          <ac:spMkLst>
            <pc:docMk/>
            <pc:sldMk cId="0" sldId="271"/>
            <ac:spMk id="2055" creationId="{CAD9C0B2-BF06-41C0-B278-01AB5941A000}"/>
          </ac:spMkLst>
        </pc:spChg>
        <pc:picChg chg="add mod">
          <ac:chgData name="Coufal Petr" userId="76484aeb-9507-44c9-a583-612a370dac90" providerId="ADAL" clId="{74D62DA6-3CD0-4538-9BE9-ABC6E91A2D96}" dt="2022-09-15T16:51:27.322" v="3320" actId="1076"/>
          <ac:picMkLst>
            <pc:docMk/>
            <pc:sldMk cId="0" sldId="271"/>
            <ac:picMk id="3" creationId="{DDEF6451-D410-757F-47A1-F4FD6EAD9F37}"/>
          </ac:picMkLst>
        </pc:picChg>
        <pc:picChg chg="add mod">
          <ac:chgData name="Coufal Petr" userId="76484aeb-9507-44c9-a583-612a370dac90" providerId="ADAL" clId="{74D62DA6-3CD0-4538-9BE9-ABC6E91A2D96}" dt="2022-09-15T16:51:39.757" v="3323" actId="732"/>
          <ac:picMkLst>
            <pc:docMk/>
            <pc:sldMk cId="0" sldId="271"/>
            <ac:picMk id="5" creationId="{3DDD6D69-7B34-9D31-2FA8-987BCAE77D71}"/>
          </ac:picMkLst>
        </pc:picChg>
        <pc:picChg chg="add mod">
          <ac:chgData name="Coufal Petr" userId="76484aeb-9507-44c9-a583-612a370dac90" providerId="ADAL" clId="{74D62DA6-3CD0-4538-9BE9-ABC6E91A2D96}" dt="2022-09-15T16:33:56.493" v="3309" actId="14100"/>
          <ac:picMkLst>
            <pc:docMk/>
            <pc:sldMk cId="0" sldId="271"/>
            <ac:picMk id="6" creationId="{C033F282-EE8A-DBA8-E30A-B100A21187D2}"/>
          </ac:picMkLst>
        </pc:picChg>
        <pc:picChg chg="add del mod">
          <ac:chgData name="Coufal Petr" userId="76484aeb-9507-44c9-a583-612a370dac90" providerId="ADAL" clId="{74D62DA6-3CD0-4538-9BE9-ABC6E91A2D96}" dt="2022-09-08T16:55:32.540" v="3150" actId="478"/>
          <ac:picMkLst>
            <pc:docMk/>
            <pc:sldMk cId="0" sldId="271"/>
            <ac:picMk id="14" creationId="{8B65F52D-A5F7-6F3A-1560-23668D074845}"/>
          </ac:picMkLst>
        </pc:picChg>
        <pc:picChg chg="add del mod">
          <ac:chgData name="Coufal Petr" userId="76484aeb-9507-44c9-a583-612a370dac90" providerId="ADAL" clId="{74D62DA6-3CD0-4538-9BE9-ABC6E91A2D96}" dt="2022-09-08T16:55:47.135" v="3154" actId="478"/>
          <ac:picMkLst>
            <pc:docMk/>
            <pc:sldMk cId="0" sldId="271"/>
            <ac:picMk id="16" creationId="{83C6963C-D3F0-3992-99AE-C3F614DCFC9D}"/>
          </ac:picMkLst>
        </pc:picChg>
        <pc:picChg chg="del">
          <ac:chgData name="Coufal Petr" userId="76484aeb-9507-44c9-a583-612a370dac90" providerId="ADAL" clId="{74D62DA6-3CD0-4538-9BE9-ABC6E91A2D96}" dt="2022-09-08T16:54:42.029" v="3146"/>
          <ac:picMkLst>
            <pc:docMk/>
            <pc:sldMk cId="0" sldId="271"/>
            <ac:picMk id="192" creationId="{5E090A9D-9BD2-4EB9-A6B7-8D042B6E4185}"/>
          </ac:picMkLst>
        </pc:picChg>
        <pc:picChg chg="add mod">
          <ac:chgData name="Coufal Petr" userId="76484aeb-9507-44c9-a583-612a370dac90" providerId="ADAL" clId="{74D62DA6-3CD0-4538-9BE9-ABC6E91A2D96}" dt="2022-09-15T16:52:04.907" v="3327" actId="167"/>
          <ac:picMkLst>
            <pc:docMk/>
            <pc:sldMk cId="0" sldId="271"/>
            <ac:picMk id="2050" creationId="{3AB7D25A-D467-7B5C-71B1-30CCC42EAF65}"/>
          </ac:picMkLst>
        </pc:picChg>
        <pc:picChg chg="del">
          <ac:chgData name="Coufal Petr" userId="76484aeb-9507-44c9-a583-612a370dac90" providerId="ADAL" clId="{74D62DA6-3CD0-4538-9BE9-ABC6E91A2D96}" dt="2022-09-08T16:54:58.714" v="3148" actId="478"/>
          <ac:picMkLst>
            <pc:docMk/>
            <pc:sldMk cId="0" sldId="271"/>
            <ac:picMk id="2052" creationId="{F2FD2FFB-6ACA-43E0-96F1-20CB1D4173D9}"/>
          </ac:picMkLst>
        </pc:picChg>
        <pc:picChg chg="del">
          <ac:chgData name="Coufal Petr" userId="76484aeb-9507-44c9-a583-612a370dac90" providerId="ADAL" clId="{74D62DA6-3CD0-4538-9BE9-ABC6E91A2D96}" dt="2022-09-08T16:54:57.199" v="3147" actId="478"/>
          <ac:picMkLst>
            <pc:docMk/>
            <pc:sldMk cId="0" sldId="271"/>
            <ac:picMk id="2053" creationId="{2FACEF5F-6B3D-40CF-8E1A-A973F9ECE817}"/>
          </ac:picMkLst>
        </pc:picChg>
        <pc:picChg chg="mod">
          <ac:chgData name="Coufal Petr" userId="76484aeb-9507-44c9-a583-612a370dac90" providerId="ADAL" clId="{74D62DA6-3CD0-4538-9BE9-ABC6E91A2D96}" dt="2022-09-15T16:51:45.427" v="3324" actId="1076"/>
          <ac:picMkLst>
            <pc:docMk/>
            <pc:sldMk cId="0" sldId="271"/>
            <ac:picMk id="2054" creationId="{7E4B4225-5A8A-458B-9BFD-3EDB8DDD91E3}"/>
          </ac:picMkLst>
        </pc:picChg>
      </pc:sldChg>
      <pc:sldChg chg="modSp new del mod">
        <pc:chgData name="Coufal Petr" userId="76484aeb-9507-44c9-a583-612a370dac90" providerId="ADAL" clId="{74D62DA6-3CD0-4538-9BE9-ABC6E91A2D96}" dt="2022-09-08T16:54:33.492" v="3144" actId="2696"/>
        <pc:sldMkLst>
          <pc:docMk/>
          <pc:sldMk cId="498668257" sldId="271"/>
        </pc:sldMkLst>
        <pc:spChg chg="mod">
          <ac:chgData name="Coufal Petr" userId="76484aeb-9507-44c9-a583-612a370dac90" providerId="ADAL" clId="{74D62DA6-3CD0-4538-9BE9-ABC6E91A2D96}" dt="2022-09-08T16:53:12.363" v="3143" actId="20577"/>
          <ac:spMkLst>
            <pc:docMk/>
            <pc:sldMk cId="498668257" sldId="271"/>
            <ac:spMk id="2" creationId="{CEF065B4-7CAE-5C49-FCCB-F91495732CB1}"/>
          </ac:spMkLst>
        </pc:spChg>
      </pc:sldChg>
      <pc:sldChg chg="delSp modSp add mod setBg delDesignElem">
        <pc:chgData name="Coufal Petr" userId="76484aeb-9507-44c9-a583-612a370dac90" providerId="ADAL" clId="{74D62DA6-3CD0-4538-9BE9-ABC6E91A2D96}" dt="2022-09-15T16:35:09.523" v="3316" actId="1076"/>
        <pc:sldMkLst>
          <pc:docMk/>
          <pc:sldMk cId="0" sldId="272"/>
        </pc:sldMkLst>
        <pc:spChg chg="mod">
          <ac:chgData name="Coufal Petr" userId="76484aeb-9507-44c9-a583-612a370dac90" providerId="ADAL" clId="{74D62DA6-3CD0-4538-9BE9-ABC6E91A2D96}" dt="2022-09-15T16:35:09.523" v="3316" actId="1076"/>
          <ac:spMkLst>
            <pc:docMk/>
            <pc:sldMk cId="0" sldId="272"/>
            <ac:spMk id="3" creationId="{FC5B08DB-DAB0-4337-8857-9BFC23BCE906}"/>
          </ac:spMkLst>
        </pc:spChg>
        <pc:spChg chg="del">
          <ac:chgData name="Coufal Petr" userId="76484aeb-9507-44c9-a583-612a370dac90" providerId="ADAL" clId="{74D62DA6-3CD0-4538-9BE9-ABC6E91A2D96}" dt="2022-09-08T17:00:02.107" v="3198"/>
          <ac:spMkLst>
            <pc:docMk/>
            <pc:sldMk cId="0" sldId="272"/>
            <ac:spMk id="136" creationId="{F56F5174-31D9-4DBB-AAB7-A1FD7BDB1352}"/>
          </ac:spMkLst>
        </pc:spChg>
        <pc:spChg chg="del">
          <ac:chgData name="Coufal Petr" userId="76484aeb-9507-44c9-a583-612a370dac90" providerId="ADAL" clId="{74D62DA6-3CD0-4538-9BE9-ABC6E91A2D96}" dt="2022-09-08T17:00:02.107" v="3198"/>
          <ac:spMkLst>
            <pc:docMk/>
            <pc:sldMk cId="0" sldId="272"/>
            <ac:spMk id="140" creationId="{F9A95BEE-6BB1-4A28-A8E6-A34B2E42EF87}"/>
          </ac:spMkLst>
        </pc:spChg>
        <pc:spChg chg="mod">
          <ac:chgData name="Coufal Petr" userId="76484aeb-9507-44c9-a583-612a370dac90" providerId="ADAL" clId="{74D62DA6-3CD0-4538-9BE9-ABC6E91A2D96}" dt="2022-09-08T17:01:12.137" v="3203" actId="1076"/>
          <ac:spMkLst>
            <pc:docMk/>
            <pc:sldMk cId="0" sldId="272"/>
            <ac:spMk id="3074" creationId="{49E4B2D7-5972-416D-B80C-6B253306A1DA}"/>
          </ac:spMkLst>
        </pc:spChg>
        <pc:spChg chg="mod">
          <ac:chgData name="Coufal Petr" userId="76484aeb-9507-44c9-a583-612a370dac90" providerId="ADAL" clId="{74D62DA6-3CD0-4538-9BE9-ABC6E91A2D96}" dt="2022-09-08T17:04:32.531" v="3249" actId="20577"/>
          <ac:spMkLst>
            <pc:docMk/>
            <pc:sldMk cId="0" sldId="272"/>
            <ac:spMk id="3075" creationId="{DB3B577F-623F-40D7-A237-C5BBDED27CF9}"/>
          </ac:spMkLst>
        </pc:spChg>
        <pc:picChg chg="del">
          <ac:chgData name="Coufal Petr" userId="76484aeb-9507-44c9-a583-612a370dac90" providerId="ADAL" clId="{74D62DA6-3CD0-4538-9BE9-ABC6E91A2D96}" dt="2022-09-08T17:00:02.107" v="3198"/>
          <ac:picMkLst>
            <pc:docMk/>
            <pc:sldMk cId="0" sldId="272"/>
            <ac:picMk id="138" creationId="{AE113210-7872-481A-ADE6-3A05CCAF5EB2}"/>
          </ac:picMkLst>
        </pc:picChg>
        <pc:picChg chg="mod">
          <ac:chgData name="Coufal Petr" userId="76484aeb-9507-44c9-a583-612a370dac90" providerId="ADAL" clId="{74D62DA6-3CD0-4538-9BE9-ABC6E91A2D96}" dt="2022-09-08T17:03:55.691" v="3236" actId="1076"/>
          <ac:picMkLst>
            <pc:docMk/>
            <pc:sldMk cId="0" sldId="272"/>
            <ac:picMk id="1030" creationId="{0552452E-274E-47A2-8B90-2D79E136FDE3}"/>
          </ac:picMkLst>
        </pc:picChg>
      </pc:sldChg>
      <pc:sldChg chg="addSp delSp modSp new mod setBg">
        <pc:chgData name="Coufal Petr" userId="76484aeb-9507-44c9-a583-612a370dac90" providerId="ADAL" clId="{74D62DA6-3CD0-4538-9BE9-ABC6E91A2D96}" dt="2022-09-18T16:11:51.053" v="3719" actId="1076"/>
        <pc:sldMkLst>
          <pc:docMk/>
          <pc:sldMk cId="3935498580" sldId="273"/>
        </pc:sldMkLst>
        <pc:spChg chg="mod">
          <ac:chgData name="Coufal Petr" userId="76484aeb-9507-44c9-a583-612a370dac90" providerId="ADAL" clId="{74D62DA6-3CD0-4538-9BE9-ABC6E91A2D96}" dt="2022-09-18T15:46:06.540" v="3687" actId="2711"/>
          <ac:spMkLst>
            <pc:docMk/>
            <pc:sldMk cId="3935498580" sldId="273"/>
            <ac:spMk id="2" creationId="{26DFC34C-1A10-8CFE-7971-135DDD6784A2}"/>
          </ac:spMkLst>
        </pc:spChg>
        <pc:spChg chg="del mod">
          <ac:chgData name="Coufal Petr" userId="76484aeb-9507-44c9-a583-612a370dac90" providerId="ADAL" clId="{74D62DA6-3CD0-4538-9BE9-ABC6E91A2D96}" dt="2022-09-18T15:41:49.711" v="3652" actId="26606"/>
          <ac:spMkLst>
            <pc:docMk/>
            <pc:sldMk cId="3935498580" sldId="273"/>
            <ac:spMk id="3" creationId="{B88AC15E-B8D2-3A52-B145-1B6B867D3A54}"/>
          </ac:spMkLst>
        </pc:spChg>
        <pc:spChg chg="add">
          <ac:chgData name="Coufal Petr" userId="76484aeb-9507-44c9-a583-612a370dac90" providerId="ADAL" clId="{74D62DA6-3CD0-4538-9BE9-ABC6E91A2D96}" dt="2022-09-18T15:41:49.711" v="3652" actId="26606"/>
          <ac:spMkLst>
            <pc:docMk/>
            <pc:sldMk cId="3935498580" sldId="273"/>
            <ac:spMk id="6" creationId="{9165109B-7036-4613-93D4-579E77F6EF3C}"/>
          </ac:spMkLst>
        </pc:spChg>
        <pc:spChg chg="add">
          <ac:chgData name="Coufal Petr" userId="76484aeb-9507-44c9-a583-612a370dac90" providerId="ADAL" clId="{74D62DA6-3CD0-4538-9BE9-ABC6E91A2D96}" dt="2022-09-18T15:41:49.711" v="3652" actId="26606"/>
          <ac:spMkLst>
            <pc:docMk/>
            <pc:sldMk cId="3935498580" sldId="273"/>
            <ac:spMk id="8" creationId="{43E8FEA2-54EE-4F84-B5DB-A055A7D805EE}"/>
          </ac:spMkLst>
        </pc:spChg>
        <pc:graphicFrameChg chg="add mod">
          <ac:chgData name="Coufal Petr" userId="76484aeb-9507-44c9-a583-612a370dac90" providerId="ADAL" clId="{74D62DA6-3CD0-4538-9BE9-ABC6E91A2D96}" dt="2022-09-18T15:46:18.882" v="3688" actId="2711"/>
          <ac:graphicFrameMkLst>
            <pc:docMk/>
            <pc:sldMk cId="3935498580" sldId="273"/>
            <ac:graphicFrameMk id="12" creationId="{8EA353C6-2FEA-5D2C-34F5-3009783F32ED}"/>
          </ac:graphicFrameMkLst>
        </pc:graphicFrameChg>
        <pc:picChg chg="add del mod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5" creationId="{C3BBB552-C98A-E401-3CE9-C405997213B5}"/>
          </ac:picMkLst>
        </pc:picChg>
        <pc:picChg chg="add del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7" creationId="{A5DBE8F4-B589-5D4D-F10D-2C27BCAE34DA}"/>
          </ac:picMkLst>
        </pc:picChg>
        <pc:picChg chg="add del mod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9" creationId="{4030F748-1AF2-4C9C-4CC7-47938066B795}"/>
          </ac:picMkLst>
        </pc:picChg>
        <pc:picChg chg="add del mod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11" creationId="{6641BE53-C6FC-D272-AEF8-85FACB9264F6}"/>
          </ac:picMkLst>
        </pc:picChg>
        <pc:picChg chg="add del mod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13" creationId="{59EF89ED-D897-DC73-EC5A-CFC9793D638F}"/>
          </ac:picMkLst>
        </pc:picChg>
        <pc:picChg chg="add del mod">
          <ac:chgData name="Coufal Petr" userId="76484aeb-9507-44c9-a583-612a370dac90" providerId="ADAL" clId="{74D62DA6-3CD0-4538-9BE9-ABC6E91A2D96}" dt="2022-09-18T15:41:36.302" v="3651" actId="21"/>
          <ac:picMkLst>
            <pc:docMk/>
            <pc:sldMk cId="3935498580" sldId="273"/>
            <ac:picMk id="15" creationId="{74566EA6-67DE-4A10-4BF2-4215E346D2DD}"/>
          </ac:picMkLst>
        </pc:picChg>
        <pc:picChg chg="add mod">
          <ac:chgData name="Coufal Petr" userId="76484aeb-9507-44c9-a583-612a370dac90" providerId="ADAL" clId="{74D62DA6-3CD0-4538-9BE9-ABC6E91A2D96}" dt="2022-09-18T15:46:51.596" v="3694" actId="1076"/>
          <ac:picMkLst>
            <pc:docMk/>
            <pc:sldMk cId="3935498580" sldId="273"/>
            <ac:picMk id="16" creationId="{3E622570-EAA0-CB21-BEB1-BBD8DAD72DA7}"/>
          </ac:picMkLst>
        </pc:picChg>
        <pc:picChg chg="add mod">
          <ac:chgData name="Coufal Petr" userId="76484aeb-9507-44c9-a583-612a370dac90" providerId="ADAL" clId="{74D62DA6-3CD0-4538-9BE9-ABC6E91A2D96}" dt="2022-09-18T16:11:46.725" v="3718" actId="1076"/>
          <ac:picMkLst>
            <pc:docMk/>
            <pc:sldMk cId="3935498580" sldId="273"/>
            <ac:picMk id="17" creationId="{F40F47DE-4F21-D7EC-B9A2-22C668D635B3}"/>
          </ac:picMkLst>
        </pc:picChg>
        <pc:picChg chg="add mod">
          <ac:chgData name="Coufal Petr" userId="76484aeb-9507-44c9-a583-612a370dac90" providerId="ADAL" clId="{74D62DA6-3CD0-4538-9BE9-ABC6E91A2D96}" dt="2022-09-18T15:53:43.754" v="3700" actId="1076"/>
          <ac:picMkLst>
            <pc:docMk/>
            <pc:sldMk cId="3935498580" sldId="273"/>
            <ac:picMk id="18" creationId="{596858BD-01FC-EB92-D0CB-ECE0415F3480}"/>
          </ac:picMkLst>
        </pc:picChg>
        <pc:picChg chg="add mod">
          <ac:chgData name="Coufal Petr" userId="76484aeb-9507-44c9-a583-612a370dac90" providerId="ADAL" clId="{74D62DA6-3CD0-4538-9BE9-ABC6E91A2D96}" dt="2022-09-18T15:53:46.461" v="3701" actId="1076"/>
          <ac:picMkLst>
            <pc:docMk/>
            <pc:sldMk cId="3935498580" sldId="273"/>
            <ac:picMk id="19" creationId="{054A831E-81DB-FA2E-8FBB-AE16366CECC4}"/>
          </ac:picMkLst>
        </pc:picChg>
        <pc:picChg chg="add mod">
          <ac:chgData name="Coufal Petr" userId="76484aeb-9507-44c9-a583-612a370dac90" providerId="ADAL" clId="{74D62DA6-3CD0-4538-9BE9-ABC6E91A2D96}" dt="2022-09-18T16:11:36.053" v="3715" actId="1076"/>
          <ac:picMkLst>
            <pc:docMk/>
            <pc:sldMk cId="3935498580" sldId="273"/>
            <ac:picMk id="20" creationId="{4FB97F01-0369-9CAA-E80C-250A019E33DA}"/>
          </ac:picMkLst>
        </pc:picChg>
        <pc:picChg chg="add mod ord">
          <ac:chgData name="Coufal Petr" userId="76484aeb-9507-44c9-a583-612a370dac90" providerId="ADAL" clId="{74D62DA6-3CD0-4538-9BE9-ABC6E91A2D96}" dt="2022-09-18T16:11:39.795" v="3716" actId="1076"/>
          <ac:picMkLst>
            <pc:docMk/>
            <pc:sldMk cId="3935498580" sldId="273"/>
            <ac:picMk id="21" creationId="{24DD682E-47E2-BFD0-A3DD-870CF46612C7}"/>
          </ac:picMkLst>
        </pc:picChg>
        <pc:picChg chg="add mod modCrop">
          <ac:chgData name="Coufal Petr" userId="76484aeb-9507-44c9-a583-612a370dac90" providerId="ADAL" clId="{74D62DA6-3CD0-4538-9BE9-ABC6E91A2D96}" dt="2022-09-18T16:11:26.573" v="3714" actId="1076"/>
          <ac:picMkLst>
            <pc:docMk/>
            <pc:sldMk cId="3935498580" sldId="273"/>
            <ac:picMk id="23" creationId="{90E38F09-392F-2336-9997-C78CBC8B2C32}"/>
          </ac:picMkLst>
        </pc:picChg>
        <pc:picChg chg="add mod">
          <ac:chgData name="Coufal Petr" userId="76484aeb-9507-44c9-a583-612a370dac90" providerId="ADAL" clId="{74D62DA6-3CD0-4538-9BE9-ABC6E91A2D96}" dt="2022-09-18T16:11:51.053" v="3719" actId="1076"/>
          <ac:picMkLst>
            <pc:docMk/>
            <pc:sldMk cId="3935498580" sldId="273"/>
            <ac:picMk id="25" creationId="{EB8BE745-6389-F23A-5DC0-0A85AB314679}"/>
          </ac:picMkLst>
        </pc:picChg>
        <pc:cxnChg chg="add">
          <ac:chgData name="Coufal Petr" userId="76484aeb-9507-44c9-a583-612a370dac90" providerId="ADAL" clId="{74D62DA6-3CD0-4538-9BE9-ABC6E91A2D96}" dt="2022-09-18T15:41:49.711" v="3652" actId="26606"/>
          <ac:cxnSpMkLst>
            <pc:docMk/>
            <pc:sldMk cId="3935498580" sldId="273"/>
            <ac:cxnSpMk id="10" creationId="{E58B1629-F209-47B0-BA59-6BD937DBB08F}"/>
          </ac:cxnSpMkLst>
        </pc:cxnChg>
      </pc:sldChg>
      <pc:sldChg chg="modSp mod">
        <pc:chgData name="Coufal Petr" userId="76484aeb-9507-44c9-a583-612a370dac90" providerId="ADAL" clId="{74D62DA6-3CD0-4538-9BE9-ABC6E91A2D96}" dt="2022-09-24T16:07:18.816" v="4809" actId="20577"/>
        <pc:sldMkLst>
          <pc:docMk/>
          <pc:sldMk cId="1551549457" sldId="274"/>
        </pc:sldMkLst>
        <pc:spChg chg="mod">
          <ac:chgData name="Coufal Petr" userId="76484aeb-9507-44c9-a583-612a370dac90" providerId="ADAL" clId="{74D62DA6-3CD0-4538-9BE9-ABC6E91A2D96}" dt="2022-09-24T16:06:26.257" v="4770" actId="27636"/>
          <ac:spMkLst>
            <pc:docMk/>
            <pc:sldMk cId="1551549457" sldId="274"/>
            <ac:spMk id="2" creationId="{346B62D6-570F-DECD-5214-286C4FC28C96}"/>
          </ac:spMkLst>
        </pc:spChg>
        <pc:spChg chg="mod">
          <ac:chgData name="Coufal Petr" userId="76484aeb-9507-44c9-a583-612a370dac90" providerId="ADAL" clId="{74D62DA6-3CD0-4538-9BE9-ABC6E91A2D96}" dt="2022-09-24T16:07:18.816" v="4809" actId="20577"/>
          <ac:spMkLst>
            <pc:docMk/>
            <pc:sldMk cId="1551549457" sldId="274"/>
            <ac:spMk id="3" creationId="{AA83DD2F-9552-30A0-07DC-3C8BA11BEB45}"/>
          </ac:spMkLst>
        </pc:spChg>
      </pc:sldChg>
      <pc:sldChg chg="addSp modSp mod">
        <pc:chgData name="Coufal Petr" userId="76484aeb-9507-44c9-a583-612a370dac90" providerId="ADAL" clId="{74D62DA6-3CD0-4538-9BE9-ABC6E91A2D96}" dt="2022-09-24T10:26:51.604" v="4177" actId="20577"/>
        <pc:sldMkLst>
          <pc:docMk/>
          <pc:sldMk cId="3022308128" sldId="275"/>
        </pc:sldMkLst>
        <pc:spChg chg="mod ord">
          <ac:chgData name="Coufal Petr" userId="76484aeb-9507-44c9-a583-612a370dac90" providerId="ADAL" clId="{74D62DA6-3CD0-4538-9BE9-ABC6E91A2D96}" dt="2022-09-22T20:53:50.668" v="4158" actId="166"/>
          <ac:spMkLst>
            <pc:docMk/>
            <pc:sldMk cId="3022308128" sldId="275"/>
            <ac:spMk id="2" creationId="{10AB00BC-72FB-C173-F0F5-715CD672A0D3}"/>
          </ac:spMkLst>
        </pc:spChg>
        <pc:spChg chg="mod ord">
          <ac:chgData name="Coufal Petr" userId="76484aeb-9507-44c9-a583-612a370dac90" providerId="ADAL" clId="{74D62DA6-3CD0-4538-9BE9-ABC6E91A2D96}" dt="2022-09-24T10:26:51.604" v="4177" actId="20577"/>
          <ac:spMkLst>
            <pc:docMk/>
            <pc:sldMk cId="3022308128" sldId="275"/>
            <ac:spMk id="3" creationId="{534D2595-BA24-534F-B9F6-BC4D908A5327}"/>
          </ac:spMkLst>
        </pc:spChg>
        <pc:picChg chg="add mod">
          <ac:chgData name="Coufal Petr" userId="76484aeb-9507-44c9-a583-612a370dac90" providerId="ADAL" clId="{74D62DA6-3CD0-4538-9BE9-ABC6E91A2D96}" dt="2022-09-22T20:54:29.333" v="4164" actId="1076"/>
          <ac:picMkLst>
            <pc:docMk/>
            <pc:sldMk cId="3022308128" sldId="275"/>
            <ac:picMk id="1026" creationId="{BEC8A0EF-C06C-11AC-620A-4736EF20F18E}"/>
          </ac:picMkLst>
        </pc:picChg>
      </pc:sldChg>
      <pc:sldChg chg="addSp delSp modSp new mod setBg">
        <pc:chgData name="Coufal Petr" userId="76484aeb-9507-44c9-a583-612a370dac90" providerId="ADAL" clId="{74D62DA6-3CD0-4538-9BE9-ABC6E91A2D96}" dt="2022-09-24T16:19:37.667" v="4845" actId="404"/>
        <pc:sldMkLst>
          <pc:docMk/>
          <pc:sldMk cId="2564717559" sldId="276"/>
        </pc:sldMkLst>
        <pc:spChg chg="mod">
          <ac:chgData name="Coufal Petr" userId="76484aeb-9507-44c9-a583-612a370dac90" providerId="ADAL" clId="{74D62DA6-3CD0-4538-9BE9-ABC6E91A2D96}" dt="2022-09-24T16:19:37.667" v="4845" actId="404"/>
          <ac:spMkLst>
            <pc:docMk/>
            <pc:sldMk cId="2564717559" sldId="276"/>
            <ac:spMk id="2" creationId="{FE9B4601-3F53-25AA-7A95-FBE72B291B76}"/>
          </ac:spMkLst>
        </pc:spChg>
        <pc:spChg chg="mod ord">
          <ac:chgData name="Coufal Petr" userId="76484aeb-9507-44c9-a583-612a370dac90" providerId="ADAL" clId="{74D62DA6-3CD0-4538-9BE9-ABC6E91A2D96}" dt="2022-09-24T16:16:03.155" v="4843" actId="166"/>
          <ac:spMkLst>
            <pc:docMk/>
            <pc:sldMk cId="2564717559" sldId="276"/>
            <ac:spMk id="3" creationId="{634B5B94-CF85-7F70-21F4-7678D52A773E}"/>
          </ac:spMkLst>
        </pc:spChg>
        <pc:spChg chg="add del">
          <ac:chgData name="Coufal Petr" userId="76484aeb-9507-44c9-a583-612a370dac90" providerId="ADAL" clId="{74D62DA6-3CD0-4538-9BE9-ABC6E91A2D96}" dt="2022-09-24T10:46:49.321" v="4399" actId="478"/>
          <ac:spMkLst>
            <pc:docMk/>
            <pc:sldMk cId="2564717559" sldId="276"/>
            <ac:spMk id="4" creationId="{79C385DA-35FB-D04B-F029-D6802434DBF8}"/>
          </ac:spMkLst>
        </pc:spChg>
        <pc:spChg chg="add">
          <ac:chgData name="Coufal Petr" userId="76484aeb-9507-44c9-a583-612a370dac90" providerId="ADAL" clId="{74D62DA6-3CD0-4538-9BE9-ABC6E91A2D96}" dt="2022-09-24T10:38:20.726" v="4357" actId="26606"/>
          <ac:spMkLst>
            <pc:docMk/>
            <pc:sldMk cId="2564717559" sldId="276"/>
            <ac:spMk id="2055" creationId="{7DE220E6-BA55-4F04-B3C4-F4985F3E77AF}"/>
          </ac:spMkLst>
        </pc:spChg>
        <pc:spChg chg="add">
          <ac:chgData name="Coufal Petr" userId="76484aeb-9507-44c9-a583-612a370dac90" providerId="ADAL" clId="{74D62DA6-3CD0-4538-9BE9-ABC6E91A2D96}" dt="2022-09-24T10:38:20.726" v="4357" actId="26606"/>
          <ac:spMkLst>
            <pc:docMk/>
            <pc:sldMk cId="2564717559" sldId="276"/>
            <ac:spMk id="2057" creationId="{5AE190BC-D2FD-433E-AB89-0DF68EFD6D09}"/>
          </ac:spMkLst>
        </pc:spChg>
        <pc:spChg chg="add">
          <ac:chgData name="Coufal Petr" userId="76484aeb-9507-44c9-a583-612a370dac90" providerId="ADAL" clId="{74D62DA6-3CD0-4538-9BE9-ABC6E91A2D96}" dt="2022-09-24T10:38:20.726" v="4357" actId="26606"/>
          <ac:spMkLst>
            <pc:docMk/>
            <pc:sldMk cId="2564717559" sldId="276"/>
            <ac:spMk id="2059" creationId="{43E8FEA2-54EE-4F84-B5DB-A055A7D805EE}"/>
          </ac:spMkLst>
        </pc:spChg>
        <pc:picChg chg="add mod">
          <ac:chgData name="Coufal Petr" userId="76484aeb-9507-44c9-a583-612a370dac90" providerId="ADAL" clId="{74D62DA6-3CD0-4538-9BE9-ABC6E91A2D96}" dt="2022-09-24T11:18:27.077" v="4724" actId="1076"/>
          <ac:picMkLst>
            <pc:docMk/>
            <pc:sldMk cId="2564717559" sldId="276"/>
            <ac:picMk id="2050" creationId="{82447639-3CBB-A138-4B8B-8E14FE880580}"/>
          </ac:picMkLst>
        </pc:picChg>
        <pc:picChg chg="add del mod">
          <ac:chgData name="Coufal Petr" userId="76484aeb-9507-44c9-a583-612a370dac90" providerId="ADAL" clId="{74D62DA6-3CD0-4538-9BE9-ABC6E91A2D96}" dt="2022-09-24T10:45:58.087" v="4397" actId="478"/>
          <ac:picMkLst>
            <pc:docMk/>
            <pc:sldMk cId="2564717559" sldId="276"/>
            <ac:picMk id="2052" creationId="{8959125E-DBD8-B3F6-8A14-F26E5BABAC3C}"/>
          </ac:picMkLst>
        </pc:picChg>
        <pc:picChg chg="add mod">
          <ac:chgData name="Coufal Petr" userId="76484aeb-9507-44c9-a583-612a370dac90" providerId="ADAL" clId="{74D62DA6-3CD0-4538-9BE9-ABC6E91A2D96}" dt="2022-09-24T11:18:33.015" v="4725" actId="1076"/>
          <ac:picMkLst>
            <pc:docMk/>
            <pc:sldMk cId="2564717559" sldId="276"/>
            <ac:picMk id="2056" creationId="{45D02A98-4C88-0949-B99A-8037AA2CFC75}"/>
          </ac:picMkLst>
        </pc:picChg>
        <pc:cxnChg chg="add">
          <ac:chgData name="Coufal Petr" userId="76484aeb-9507-44c9-a583-612a370dac90" providerId="ADAL" clId="{74D62DA6-3CD0-4538-9BE9-ABC6E91A2D96}" dt="2022-09-24T10:38:20.726" v="4357" actId="26606"/>
          <ac:cxnSpMkLst>
            <pc:docMk/>
            <pc:sldMk cId="2564717559" sldId="276"/>
            <ac:cxnSpMk id="2061" creationId="{E58B1629-F209-47B0-BA59-6BD937DBB08F}"/>
          </ac:cxnSpMkLst>
        </pc:cxnChg>
      </pc:sldChg>
      <pc:sldChg chg="addSp delSp modSp new mod setBg">
        <pc:chgData name="Coufal Petr" userId="76484aeb-9507-44c9-a583-612a370dac90" providerId="ADAL" clId="{74D62DA6-3CD0-4538-9BE9-ABC6E91A2D96}" dt="2022-09-24T16:15:44.092" v="4838" actId="1076"/>
        <pc:sldMkLst>
          <pc:docMk/>
          <pc:sldMk cId="4217606378" sldId="277"/>
        </pc:sldMkLst>
        <pc:spChg chg="mod">
          <ac:chgData name="Coufal Petr" userId="76484aeb-9507-44c9-a583-612a370dac90" providerId="ADAL" clId="{74D62DA6-3CD0-4538-9BE9-ABC6E91A2D96}" dt="2022-09-24T16:14:35.465" v="4818" actId="1076"/>
          <ac:spMkLst>
            <pc:docMk/>
            <pc:sldMk cId="4217606378" sldId="277"/>
            <ac:spMk id="2" creationId="{3275F029-1D32-83C1-08D0-FC046457F785}"/>
          </ac:spMkLst>
        </pc:spChg>
        <pc:spChg chg="mod ord">
          <ac:chgData name="Coufal Petr" userId="76484aeb-9507-44c9-a583-612a370dac90" providerId="ADAL" clId="{74D62DA6-3CD0-4538-9BE9-ABC6E91A2D96}" dt="2022-09-24T16:15:44.092" v="4838" actId="1076"/>
          <ac:spMkLst>
            <pc:docMk/>
            <pc:sldMk cId="4217606378" sldId="277"/>
            <ac:spMk id="3" creationId="{5DB93D61-5589-F959-5B50-44D2BDB277D9}"/>
          </ac:spMkLst>
        </pc:spChg>
        <pc:spChg chg="add del">
          <ac:chgData name="Coufal Petr" userId="76484aeb-9507-44c9-a583-612a370dac90" providerId="ADAL" clId="{74D62DA6-3CD0-4538-9BE9-ABC6E91A2D96}" dt="2022-09-24T16:14:27.732" v="4814" actId="26606"/>
          <ac:spMkLst>
            <pc:docMk/>
            <pc:sldMk cId="4217606378" sldId="277"/>
            <ac:spMk id="3079" creationId="{B210AC1D-4063-4C6E-9528-FA9C4C0C18E6}"/>
          </ac:spMkLst>
        </pc:spChg>
        <pc:spChg chg="add del">
          <ac:chgData name="Coufal Petr" userId="76484aeb-9507-44c9-a583-612a370dac90" providerId="ADAL" clId="{74D62DA6-3CD0-4538-9BE9-ABC6E91A2D96}" dt="2022-09-24T16:14:27.732" v="4814" actId="26606"/>
          <ac:spMkLst>
            <pc:docMk/>
            <pc:sldMk cId="4217606378" sldId="277"/>
            <ac:spMk id="3081" creationId="{02F8C595-E68C-4306-AED8-DC7826A0A506}"/>
          </ac:spMkLst>
        </pc:spChg>
        <pc:spChg chg="add">
          <ac:chgData name="Coufal Petr" userId="76484aeb-9507-44c9-a583-612a370dac90" providerId="ADAL" clId="{74D62DA6-3CD0-4538-9BE9-ABC6E91A2D96}" dt="2022-09-24T16:14:27.732" v="4814" actId="26606"/>
          <ac:spMkLst>
            <pc:docMk/>
            <pc:sldMk cId="4217606378" sldId="277"/>
            <ac:spMk id="3088" creationId="{B28BAA4C-E726-48B3-8382-FF04528FD9C7}"/>
          </ac:spMkLst>
        </pc:spChg>
        <pc:picChg chg="add mod">
          <ac:chgData name="Coufal Petr" userId="76484aeb-9507-44c9-a583-612a370dac90" providerId="ADAL" clId="{74D62DA6-3CD0-4538-9BE9-ABC6E91A2D96}" dt="2022-09-24T16:14:27.732" v="4814" actId="26606"/>
          <ac:picMkLst>
            <pc:docMk/>
            <pc:sldMk cId="4217606378" sldId="277"/>
            <ac:picMk id="3074" creationId="{36B18C7B-2596-2515-F0A2-BB0C7B3285B5}"/>
          </ac:picMkLst>
        </pc:picChg>
        <pc:picChg chg="add mod ord">
          <ac:chgData name="Coufal Petr" userId="76484aeb-9507-44c9-a583-612a370dac90" providerId="ADAL" clId="{74D62DA6-3CD0-4538-9BE9-ABC6E91A2D96}" dt="2022-09-24T16:14:27.732" v="4814" actId="26606"/>
          <ac:picMkLst>
            <pc:docMk/>
            <pc:sldMk cId="4217606378" sldId="277"/>
            <ac:picMk id="3076" creationId="{0A9B2878-31D5-8068-2656-BB1C4CFCA943}"/>
          </ac:picMkLst>
        </pc:picChg>
        <pc:picChg chg="add mod">
          <ac:chgData name="Coufal Petr" userId="76484aeb-9507-44c9-a583-612a370dac90" providerId="ADAL" clId="{74D62DA6-3CD0-4538-9BE9-ABC6E91A2D96}" dt="2022-09-24T16:14:27.732" v="4814" actId="26606"/>
          <ac:picMkLst>
            <pc:docMk/>
            <pc:sldMk cId="4217606378" sldId="277"/>
            <ac:picMk id="3078" creationId="{8099672F-837F-A702-6E81-5EF85E784F5A}"/>
          </ac:picMkLst>
        </pc:picChg>
        <pc:cxnChg chg="add del">
          <ac:chgData name="Coufal Petr" userId="76484aeb-9507-44c9-a583-612a370dac90" providerId="ADAL" clId="{74D62DA6-3CD0-4538-9BE9-ABC6E91A2D96}" dt="2022-09-24T16:14:27.732" v="4814" actId="26606"/>
          <ac:cxnSpMkLst>
            <pc:docMk/>
            <pc:sldMk cId="4217606378" sldId="277"/>
            <ac:cxnSpMk id="3083" creationId="{E58B1629-F209-47B0-BA59-6BD937DBB08F}"/>
          </ac:cxnSpMkLst>
        </pc:cxnChg>
        <pc:cxnChg chg="add">
          <ac:chgData name="Coufal Petr" userId="76484aeb-9507-44c9-a583-612a370dac90" providerId="ADAL" clId="{74D62DA6-3CD0-4538-9BE9-ABC6E91A2D96}" dt="2022-09-24T16:14:27.732" v="4814" actId="26606"/>
          <ac:cxnSpMkLst>
            <pc:docMk/>
            <pc:sldMk cId="4217606378" sldId="277"/>
            <ac:cxnSpMk id="3090" creationId="{E58B1629-F209-47B0-BA59-6BD937DBB08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F6EC0-95DE-4430-913D-C27AC2700F20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BB8C87A-83C5-4F19-9E42-ADE6AF2C1639}">
      <dgm:prSet custT="1"/>
      <dgm:spPr/>
      <dgm:t>
        <a:bodyPr/>
        <a:lstStyle/>
        <a:p>
          <a:r>
            <a:rPr lang="cs-CZ" sz="2800">
              <a:latin typeface="Arial" panose="020B0604020202020204" pitchFamily="34" charset="0"/>
              <a:cs typeface="Arial" panose="020B0604020202020204" pitchFamily="34" charset="0"/>
            </a:rPr>
            <a:t>Vzdušný obal země Atmosféra</a:t>
          </a:r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9D39-8A26-4261-937F-EAAE522ED467}" type="parTrans" cxnId="{6B6A7D7E-9D4B-42CC-AADF-958EB83E944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A025E-C3AD-42EC-BA8F-6D250D2B28AE}" type="sibTrans" cxnId="{6B6A7D7E-9D4B-42CC-AADF-958EB83E944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7B2309-B41D-4C70-8ADB-220B0283BB75}">
      <dgm:prSet custT="1"/>
      <dgm:spPr/>
      <dgm:t>
        <a:bodyPr/>
        <a:lstStyle/>
        <a:p>
          <a:r>
            <a:rPr lang="cs-CZ" sz="2800">
              <a:latin typeface="Arial" panose="020B0604020202020204" pitchFamily="34" charset="0"/>
              <a:cs typeface="Arial" panose="020B0604020202020204" pitchFamily="34" charset="0"/>
            </a:rPr>
            <a:t>Vodní obal země Hydrosféra</a:t>
          </a:r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668F7-0D82-47FB-9AF0-7A391749D225}" type="parTrans" cxnId="{A74068BF-520A-4B99-930C-79DC78D5343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D5F5F-90CB-482C-A422-7442FB40FF27}" type="sibTrans" cxnId="{A74068BF-520A-4B99-930C-79DC78D5343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B3827-18F6-4C7A-B16E-C05821EBA6F8}">
      <dgm:prSet custT="1"/>
      <dgm:spPr/>
      <dgm:t>
        <a:bodyPr/>
        <a:lstStyle/>
        <a:p>
          <a:r>
            <a:rPr lang="cs-CZ" sz="2800">
              <a:latin typeface="Arial" panose="020B0604020202020204" pitchFamily="34" charset="0"/>
              <a:cs typeface="Arial" panose="020B0604020202020204" pitchFamily="34" charset="0"/>
            </a:rPr>
            <a:t>Pevný obal země Litosféra</a:t>
          </a:r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DFAFC-4AB4-4185-9590-26D78185CE77}" type="parTrans" cxnId="{046BD369-98DD-4904-A216-416292F316D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DE506-F892-4BA1-8912-85E03B93BE68}" type="sibTrans" cxnId="{046BD369-98DD-4904-A216-416292F316D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4A801-A3F8-430C-838A-88631AB9E9DE}" type="pres">
      <dgm:prSet presAssocID="{ECEF6EC0-95DE-4430-913D-C27AC2700F20}" presName="vert0" presStyleCnt="0">
        <dgm:presLayoutVars>
          <dgm:dir/>
          <dgm:animOne val="branch"/>
          <dgm:animLvl val="lvl"/>
        </dgm:presLayoutVars>
      </dgm:prSet>
      <dgm:spPr/>
    </dgm:pt>
    <dgm:pt modelId="{ACE86218-4861-4231-B430-929DB2BC5B43}" type="pres">
      <dgm:prSet presAssocID="{FBB8C87A-83C5-4F19-9E42-ADE6AF2C1639}" presName="thickLine" presStyleLbl="alignNode1" presStyleIdx="0" presStyleCnt="3"/>
      <dgm:spPr/>
    </dgm:pt>
    <dgm:pt modelId="{BDD5CBF4-8E89-44DB-89EB-CE2560ED0DC9}" type="pres">
      <dgm:prSet presAssocID="{FBB8C87A-83C5-4F19-9E42-ADE6AF2C1639}" presName="horz1" presStyleCnt="0"/>
      <dgm:spPr/>
    </dgm:pt>
    <dgm:pt modelId="{77721591-E63D-4CB9-B7FF-0BBC426E76A4}" type="pres">
      <dgm:prSet presAssocID="{FBB8C87A-83C5-4F19-9E42-ADE6AF2C1639}" presName="tx1" presStyleLbl="revTx" presStyleIdx="0" presStyleCnt="3"/>
      <dgm:spPr/>
    </dgm:pt>
    <dgm:pt modelId="{5B1A6E01-CDB6-4E6A-934A-64288FE44C6A}" type="pres">
      <dgm:prSet presAssocID="{FBB8C87A-83C5-4F19-9E42-ADE6AF2C1639}" presName="vert1" presStyleCnt="0"/>
      <dgm:spPr/>
    </dgm:pt>
    <dgm:pt modelId="{C0E44104-B5A3-42CA-8228-3EC914FA24AF}" type="pres">
      <dgm:prSet presAssocID="{E07B2309-B41D-4C70-8ADB-220B0283BB75}" presName="thickLine" presStyleLbl="alignNode1" presStyleIdx="1" presStyleCnt="3"/>
      <dgm:spPr/>
    </dgm:pt>
    <dgm:pt modelId="{4BEB0FC3-2B80-4DD1-9BE5-10A221A5ECAA}" type="pres">
      <dgm:prSet presAssocID="{E07B2309-B41D-4C70-8ADB-220B0283BB75}" presName="horz1" presStyleCnt="0"/>
      <dgm:spPr/>
    </dgm:pt>
    <dgm:pt modelId="{20FDC688-9D4A-44C4-BA25-C82809AC7343}" type="pres">
      <dgm:prSet presAssocID="{E07B2309-B41D-4C70-8ADB-220B0283BB75}" presName="tx1" presStyleLbl="revTx" presStyleIdx="1" presStyleCnt="3"/>
      <dgm:spPr/>
    </dgm:pt>
    <dgm:pt modelId="{F813EBEF-D209-4C75-83E1-C26BC3954201}" type="pres">
      <dgm:prSet presAssocID="{E07B2309-B41D-4C70-8ADB-220B0283BB75}" presName="vert1" presStyleCnt="0"/>
      <dgm:spPr/>
    </dgm:pt>
    <dgm:pt modelId="{4102E511-1CFD-4348-833E-5748DE6631C1}" type="pres">
      <dgm:prSet presAssocID="{5C5B3827-18F6-4C7A-B16E-C05821EBA6F8}" presName="thickLine" presStyleLbl="alignNode1" presStyleIdx="2" presStyleCnt="3"/>
      <dgm:spPr/>
    </dgm:pt>
    <dgm:pt modelId="{74FDF5A5-788F-49BE-BDCE-501B2835E758}" type="pres">
      <dgm:prSet presAssocID="{5C5B3827-18F6-4C7A-B16E-C05821EBA6F8}" presName="horz1" presStyleCnt="0"/>
      <dgm:spPr/>
    </dgm:pt>
    <dgm:pt modelId="{FB2C8D49-C213-4CF1-BF4C-16E01A20B82F}" type="pres">
      <dgm:prSet presAssocID="{5C5B3827-18F6-4C7A-B16E-C05821EBA6F8}" presName="tx1" presStyleLbl="revTx" presStyleIdx="2" presStyleCnt="3"/>
      <dgm:spPr/>
    </dgm:pt>
    <dgm:pt modelId="{8FD4D2DB-96C4-4EFF-B0D4-74F124D68F5D}" type="pres">
      <dgm:prSet presAssocID="{5C5B3827-18F6-4C7A-B16E-C05821EBA6F8}" presName="vert1" presStyleCnt="0"/>
      <dgm:spPr/>
    </dgm:pt>
  </dgm:ptLst>
  <dgm:cxnLst>
    <dgm:cxn modelId="{FBE72363-AA32-4FF3-8702-4AD099397FE6}" type="presOf" srcId="{5C5B3827-18F6-4C7A-B16E-C05821EBA6F8}" destId="{FB2C8D49-C213-4CF1-BF4C-16E01A20B82F}" srcOrd="0" destOrd="0" presId="urn:microsoft.com/office/officeart/2008/layout/LinedList"/>
    <dgm:cxn modelId="{046BD369-98DD-4904-A216-416292F316D7}" srcId="{ECEF6EC0-95DE-4430-913D-C27AC2700F20}" destId="{5C5B3827-18F6-4C7A-B16E-C05821EBA6F8}" srcOrd="2" destOrd="0" parTransId="{AD8DFAFC-4AB4-4185-9590-26D78185CE77}" sibTransId="{08ADE506-F892-4BA1-8912-85E03B93BE68}"/>
    <dgm:cxn modelId="{6B6A7D7E-9D4B-42CC-AADF-958EB83E9447}" srcId="{ECEF6EC0-95DE-4430-913D-C27AC2700F20}" destId="{FBB8C87A-83C5-4F19-9E42-ADE6AF2C1639}" srcOrd="0" destOrd="0" parTransId="{DFFE9D39-8A26-4261-937F-EAAE522ED467}" sibTransId="{9DBA025E-C3AD-42EC-BA8F-6D250D2B28AE}"/>
    <dgm:cxn modelId="{D001D186-CFB8-4841-AC77-32B8C294E7CE}" type="presOf" srcId="{E07B2309-B41D-4C70-8ADB-220B0283BB75}" destId="{20FDC688-9D4A-44C4-BA25-C82809AC7343}" srcOrd="0" destOrd="0" presId="urn:microsoft.com/office/officeart/2008/layout/LinedList"/>
    <dgm:cxn modelId="{01A97DA5-3B44-4674-86F4-9D2805B54FEA}" type="presOf" srcId="{FBB8C87A-83C5-4F19-9E42-ADE6AF2C1639}" destId="{77721591-E63D-4CB9-B7FF-0BBC426E76A4}" srcOrd="0" destOrd="0" presId="urn:microsoft.com/office/officeart/2008/layout/LinedList"/>
    <dgm:cxn modelId="{A74068BF-520A-4B99-930C-79DC78D53433}" srcId="{ECEF6EC0-95DE-4430-913D-C27AC2700F20}" destId="{E07B2309-B41D-4C70-8ADB-220B0283BB75}" srcOrd="1" destOrd="0" parTransId="{DB3668F7-0D82-47FB-9AF0-7A391749D225}" sibTransId="{387D5F5F-90CB-482C-A422-7442FB40FF27}"/>
    <dgm:cxn modelId="{9051D0CD-9BCB-4DF4-9429-B59FC9B1DC92}" type="presOf" srcId="{ECEF6EC0-95DE-4430-913D-C27AC2700F20}" destId="{E394A801-A3F8-430C-838A-88631AB9E9DE}" srcOrd="0" destOrd="0" presId="urn:microsoft.com/office/officeart/2008/layout/LinedList"/>
    <dgm:cxn modelId="{3B2C66F6-6B12-4EC7-BDB9-0BD527BE884E}" type="presParOf" srcId="{E394A801-A3F8-430C-838A-88631AB9E9DE}" destId="{ACE86218-4861-4231-B430-929DB2BC5B43}" srcOrd="0" destOrd="0" presId="urn:microsoft.com/office/officeart/2008/layout/LinedList"/>
    <dgm:cxn modelId="{63325B8F-992A-47CF-B91E-6985861A0171}" type="presParOf" srcId="{E394A801-A3F8-430C-838A-88631AB9E9DE}" destId="{BDD5CBF4-8E89-44DB-89EB-CE2560ED0DC9}" srcOrd="1" destOrd="0" presId="urn:microsoft.com/office/officeart/2008/layout/LinedList"/>
    <dgm:cxn modelId="{89684A74-E022-4563-8D95-B8711F2BBA80}" type="presParOf" srcId="{BDD5CBF4-8E89-44DB-89EB-CE2560ED0DC9}" destId="{77721591-E63D-4CB9-B7FF-0BBC426E76A4}" srcOrd="0" destOrd="0" presId="urn:microsoft.com/office/officeart/2008/layout/LinedList"/>
    <dgm:cxn modelId="{16AE0FF4-F345-4C1D-9F75-BD819565343D}" type="presParOf" srcId="{BDD5CBF4-8E89-44DB-89EB-CE2560ED0DC9}" destId="{5B1A6E01-CDB6-4E6A-934A-64288FE44C6A}" srcOrd="1" destOrd="0" presId="urn:microsoft.com/office/officeart/2008/layout/LinedList"/>
    <dgm:cxn modelId="{3C978BCA-9AB5-4E91-B7DF-C6E6340777FB}" type="presParOf" srcId="{E394A801-A3F8-430C-838A-88631AB9E9DE}" destId="{C0E44104-B5A3-42CA-8228-3EC914FA24AF}" srcOrd="2" destOrd="0" presId="urn:microsoft.com/office/officeart/2008/layout/LinedList"/>
    <dgm:cxn modelId="{9B55E849-43EC-43CA-8DD4-F669E9D2C214}" type="presParOf" srcId="{E394A801-A3F8-430C-838A-88631AB9E9DE}" destId="{4BEB0FC3-2B80-4DD1-9BE5-10A221A5ECAA}" srcOrd="3" destOrd="0" presId="urn:microsoft.com/office/officeart/2008/layout/LinedList"/>
    <dgm:cxn modelId="{6650C2C0-8142-4CD2-BE14-6AAC9F920A08}" type="presParOf" srcId="{4BEB0FC3-2B80-4DD1-9BE5-10A221A5ECAA}" destId="{20FDC688-9D4A-44C4-BA25-C82809AC7343}" srcOrd="0" destOrd="0" presId="urn:microsoft.com/office/officeart/2008/layout/LinedList"/>
    <dgm:cxn modelId="{B448ACB9-BD23-43DE-A6E2-5E1564ECD45A}" type="presParOf" srcId="{4BEB0FC3-2B80-4DD1-9BE5-10A221A5ECAA}" destId="{F813EBEF-D209-4C75-83E1-C26BC3954201}" srcOrd="1" destOrd="0" presId="urn:microsoft.com/office/officeart/2008/layout/LinedList"/>
    <dgm:cxn modelId="{FE92AA81-604F-4008-AC25-6E2B8EC1E726}" type="presParOf" srcId="{E394A801-A3F8-430C-838A-88631AB9E9DE}" destId="{4102E511-1CFD-4348-833E-5748DE6631C1}" srcOrd="4" destOrd="0" presId="urn:microsoft.com/office/officeart/2008/layout/LinedList"/>
    <dgm:cxn modelId="{F0A645DF-EF0D-4BC1-9BFB-10A07AF75030}" type="presParOf" srcId="{E394A801-A3F8-430C-838A-88631AB9E9DE}" destId="{74FDF5A5-788F-49BE-BDCE-501B2835E758}" srcOrd="5" destOrd="0" presId="urn:microsoft.com/office/officeart/2008/layout/LinedList"/>
    <dgm:cxn modelId="{8EACB1F8-92BA-4ABD-B9B7-59856D19F29B}" type="presParOf" srcId="{74FDF5A5-788F-49BE-BDCE-501B2835E758}" destId="{FB2C8D49-C213-4CF1-BF4C-16E01A20B82F}" srcOrd="0" destOrd="0" presId="urn:microsoft.com/office/officeart/2008/layout/LinedList"/>
    <dgm:cxn modelId="{ECB15902-72E0-4296-9EF5-5F21B2A98D7B}" type="presParOf" srcId="{74FDF5A5-788F-49BE-BDCE-501B2835E758}" destId="{8FD4D2DB-96C4-4EFF-B0D4-74F124D68F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83F68-33D9-4DFB-A927-14709C25D25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354D63-26D5-4312-8CBA-E2E71C6B9626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Pohyb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6FA560-E374-4AE8-B2AE-C4C06256F8BA}" type="parTrans" cxnId="{44C946F5-CEB2-4E8D-A747-CE70476639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15225-D5D8-4ED5-A4E0-9A82ACA34904}" type="sibTrans" cxnId="{44C946F5-CEB2-4E8D-A747-CE70476639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27B8-7201-4F09-AD15-EEC27F046F57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Získávání/příjem živin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E6C52-4615-494E-B8B9-E908634821DB}" type="parTrans" cxnId="{DDC12FB2-8742-48E1-A744-821F423A46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1C864-AA95-436A-9212-06E25AD3BAEE}" type="sibTrans" cxnId="{DDC12FB2-8742-48E1-A744-821F423A46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DE558A-4FD0-4114-84B0-C08269361038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Dýchání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7D2FEF-8CCB-4FA1-9739-48E44500B300}" type="parTrans" cxnId="{BAC76030-003F-4CF1-B9D1-861B6B9D2C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2F442-FF62-4629-B66F-B8C1B6261D94}" type="sibTrans" cxnId="{BAC76030-003F-4CF1-B9D1-861B6B9D2C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C33A6-4718-4036-8B07-9C0BF299A9C6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Přeměna látek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2971F-E511-43A2-B47D-9009939924C6}" type="parTrans" cxnId="{AD967C6F-1CE8-4BD8-A8F6-15265DD6F4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8E8A8-B4D6-4A82-B439-11F6F90411BF}" type="sibTrans" cxnId="{AD967C6F-1CE8-4BD8-A8F6-15265DD6F4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ED6E2-B243-4A2C-809E-D2EA54317D4F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Vylučování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591AB-E939-4A40-812E-BA821B5A5B44}" type="parTrans" cxnId="{9B74263C-86FE-4485-AD5F-0F3ACCF225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3B1CD-9098-4226-8B6A-3C87B0DD0E5E}" type="sibTrans" cxnId="{9B74263C-86FE-4485-AD5F-0F3ACCF2253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5C022-B201-4754-AC50-5C89FEBEB938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Rozmnožování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1F1CF-EE13-48AB-A87D-8D24F6DD6204}" type="parTrans" cxnId="{3F7E4236-CA25-4F8F-94BD-C773B23B75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D3F37-CA1B-40D8-B9A4-3555AE421B32}" type="sibTrans" cxnId="{3F7E4236-CA25-4F8F-94BD-C773B23B750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470A28-A0D0-479A-A2C8-EFFCDF99D43A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Růst a vývin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539F0-21AB-49FC-822E-A056D17F4BB5}" type="parTrans" cxnId="{F7F0AF42-053F-4AC5-9A0E-59A6816FFA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F70E1-7BD8-4126-AE2D-2929F64CABE7}" type="sibTrans" cxnId="{F7F0AF42-053F-4AC5-9A0E-59A6816FFA0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325B0-653E-4C4D-A81B-4305FEF32600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Dědičnost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6AB93E-C8B2-4A22-B4C9-1598968B83A3}" type="parTrans" cxnId="{D5FC81B5-06BD-453B-8E99-6824D97991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A3535-A4CE-424E-8F44-09E6A89D3FCD}" type="sibTrans" cxnId="{D5FC81B5-06BD-453B-8E99-6824D97991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BCA05C-1C2C-4D06-B4B9-B880EEEEC954}">
      <dgm:prSet/>
      <dgm:spPr/>
      <dgm:t>
        <a:bodyPr/>
        <a:lstStyle/>
        <a:p>
          <a:r>
            <a:rPr lang="cs-CZ">
              <a:latin typeface="Arial" panose="020B0604020202020204" pitchFamily="34" charset="0"/>
              <a:cs typeface="Arial" panose="020B0604020202020204" pitchFamily="34" charset="0"/>
            </a:rPr>
            <a:t>Dráždivost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28FCD-9593-48D4-9372-67AD2050E593}" type="parTrans" cxnId="{31B03C68-3A8B-4136-9E5D-6B61851E22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A1142-5D01-45E6-B13C-53CDC5FDDBBF}" type="sibTrans" cxnId="{31B03C68-3A8B-4136-9E5D-6B61851E22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32421-CEE0-47B1-AAC7-C8C8981C6C85}" type="pres">
      <dgm:prSet presAssocID="{A3A83F68-33D9-4DFB-A927-14709C25D252}" presName="vert0" presStyleCnt="0">
        <dgm:presLayoutVars>
          <dgm:dir val="rev"/>
          <dgm:animOne val="branch"/>
          <dgm:animLvl val="lvl"/>
        </dgm:presLayoutVars>
      </dgm:prSet>
      <dgm:spPr/>
    </dgm:pt>
    <dgm:pt modelId="{EEF7E3C3-5381-44C8-ACD7-C8BA5ACAD2A7}" type="pres">
      <dgm:prSet presAssocID="{24354D63-26D5-4312-8CBA-E2E71C6B9626}" presName="thickLine" presStyleLbl="alignNode1" presStyleIdx="0" presStyleCnt="9"/>
      <dgm:spPr/>
    </dgm:pt>
    <dgm:pt modelId="{9A51B576-6C09-4784-844E-D1AA6463EAE8}" type="pres">
      <dgm:prSet presAssocID="{24354D63-26D5-4312-8CBA-E2E71C6B9626}" presName="horz1" presStyleCnt="0"/>
      <dgm:spPr/>
    </dgm:pt>
    <dgm:pt modelId="{C1893543-9252-43A1-AB70-E56B642DE2F9}" type="pres">
      <dgm:prSet presAssocID="{24354D63-26D5-4312-8CBA-E2E71C6B9626}" presName="tx1" presStyleLbl="revTx" presStyleIdx="0" presStyleCnt="9"/>
      <dgm:spPr/>
    </dgm:pt>
    <dgm:pt modelId="{1F3BF063-3EE2-46C7-B169-4EE3038B18B5}" type="pres">
      <dgm:prSet presAssocID="{24354D63-26D5-4312-8CBA-E2E71C6B9626}" presName="vert1" presStyleCnt="0"/>
      <dgm:spPr/>
    </dgm:pt>
    <dgm:pt modelId="{8F22CFC2-6D22-4EA5-89A8-CB070EE059BB}" type="pres">
      <dgm:prSet presAssocID="{E21327B8-7201-4F09-AD15-EEC27F046F57}" presName="thickLine" presStyleLbl="alignNode1" presStyleIdx="1" presStyleCnt="9"/>
      <dgm:spPr/>
    </dgm:pt>
    <dgm:pt modelId="{BC624C73-C1FC-493A-B641-195F10A59E8A}" type="pres">
      <dgm:prSet presAssocID="{E21327B8-7201-4F09-AD15-EEC27F046F57}" presName="horz1" presStyleCnt="0"/>
      <dgm:spPr/>
    </dgm:pt>
    <dgm:pt modelId="{1166A8C2-70A0-44EF-AF1E-DDE3780E239B}" type="pres">
      <dgm:prSet presAssocID="{E21327B8-7201-4F09-AD15-EEC27F046F57}" presName="tx1" presStyleLbl="revTx" presStyleIdx="1" presStyleCnt="9"/>
      <dgm:spPr/>
    </dgm:pt>
    <dgm:pt modelId="{3F30E1BD-3E6F-427B-94FF-A411646A3D3A}" type="pres">
      <dgm:prSet presAssocID="{E21327B8-7201-4F09-AD15-EEC27F046F57}" presName="vert1" presStyleCnt="0"/>
      <dgm:spPr/>
    </dgm:pt>
    <dgm:pt modelId="{38892681-305B-4B3F-913F-47AB75C4DEE8}" type="pres">
      <dgm:prSet presAssocID="{3B5ED6E2-B243-4A2C-809E-D2EA54317D4F}" presName="thickLine" presStyleLbl="alignNode1" presStyleIdx="2" presStyleCnt="9"/>
      <dgm:spPr/>
    </dgm:pt>
    <dgm:pt modelId="{090ED666-86DD-4850-BE70-9D4D6C4B138A}" type="pres">
      <dgm:prSet presAssocID="{3B5ED6E2-B243-4A2C-809E-D2EA54317D4F}" presName="horz1" presStyleCnt="0"/>
      <dgm:spPr/>
    </dgm:pt>
    <dgm:pt modelId="{673B27B8-B461-45AF-A949-569628F0D128}" type="pres">
      <dgm:prSet presAssocID="{3B5ED6E2-B243-4A2C-809E-D2EA54317D4F}" presName="tx1" presStyleLbl="revTx" presStyleIdx="2" presStyleCnt="9"/>
      <dgm:spPr/>
    </dgm:pt>
    <dgm:pt modelId="{A569B50A-D1F6-48D0-8A8D-8732F8A31371}" type="pres">
      <dgm:prSet presAssocID="{3B5ED6E2-B243-4A2C-809E-D2EA54317D4F}" presName="vert1" presStyleCnt="0"/>
      <dgm:spPr/>
    </dgm:pt>
    <dgm:pt modelId="{7A3BA6FC-59D9-4045-8506-D275F24FC65D}" type="pres">
      <dgm:prSet presAssocID="{49DE558A-4FD0-4114-84B0-C08269361038}" presName="thickLine" presStyleLbl="alignNode1" presStyleIdx="3" presStyleCnt="9"/>
      <dgm:spPr/>
    </dgm:pt>
    <dgm:pt modelId="{E9A5365D-8B78-492F-BC87-F0D37BE04719}" type="pres">
      <dgm:prSet presAssocID="{49DE558A-4FD0-4114-84B0-C08269361038}" presName="horz1" presStyleCnt="0"/>
      <dgm:spPr/>
    </dgm:pt>
    <dgm:pt modelId="{132E0F2F-3850-4D89-B1FE-668BDEDFCDDC}" type="pres">
      <dgm:prSet presAssocID="{49DE558A-4FD0-4114-84B0-C08269361038}" presName="tx1" presStyleLbl="revTx" presStyleIdx="3" presStyleCnt="9"/>
      <dgm:spPr/>
    </dgm:pt>
    <dgm:pt modelId="{193D01D6-89E2-40CD-B1F4-6A0215D2850F}" type="pres">
      <dgm:prSet presAssocID="{49DE558A-4FD0-4114-84B0-C08269361038}" presName="vert1" presStyleCnt="0"/>
      <dgm:spPr/>
    </dgm:pt>
    <dgm:pt modelId="{C5EA9189-143B-4351-9999-444A4E6D04EA}" type="pres">
      <dgm:prSet presAssocID="{21DC33A6-4718-4036-8B07-9C0BF299A9C6}" presName="thickLine" presStyleLbl="alignNode1" presStyleIdx="4" presStyleCnt="9"/>
      <dgm:spPr/>
    </dgm:pt>
    <dgm:pt modelId="{29BC5ACB-F85D-4BAF-BC48-5E916E3871B3}" type="pres">
      <dgm:prSet presAssocID="{21DC33A6-4718-4036-8B07-9C0BF299A9C6}" presName="horz1" presStyleCnt="0"/>
      <dgm:spPr/>
    </dgm:pt>
    <dgm:pt modelId="{AA1258B3-6A74-4730-A7D1-C440A2EA6A3E}" type="pres">
      <dgm:prSet presAssocID="{21DC33A6-4718-4036-8B07-9C0BF299A9C6}" presName="tx1" presStyleLbl="revTx" presStyleIdx="4" presStyleCnt="9"/>
      <dgm:spPr/>
    </dgm:pt>
    <dgm:pt modelId="{6C46AC0D-EC63-4836-8A6C-67A940095A8D}" type="pres">
      <dgm:prSet presAssocID="{21DC33A6-4718-4036-8B07-9C0BF299A9C6}" presName="vert1" presStyleCnt="0"/>
      <dgm:spPr/>
    </dgm:pt>
    <dgm:pt modelId="{91511606-FF15-4902-AC04-0F4A2F42B956}" type="pres">
      <dgm:prSet presAssocID="{D625C022-B201-4754-AC50-5C89FEBEB938}" presName="thickLine" presStyleLbl="alignNode1" presStyleIdx="5" presStyleCnt="9"/>
      <dgm:spPr/>
    </dgm:pt>
    <dgm:pt modelId="{7F463CB9-5205-4C63-BDD9-084592706D37}" type="pres">
      <dgm:prSet presAssocID="{D625C022-B201-4754-AC50-5C89FEBEB938}" presName="horz1" presStyleCnt="0"/>
      <dgm:spPr/>
    </dgm:pt>
    <dgm:pt modelId="{7B317832-6A7D-4C13-81B3-E5F8D54E8794}" type="pres">
      <dgm:prSet presAssocID="{D625C022-B201-4754-AC50-5C89FEBEB938}" presName="tx1" presStyleLbl="revTx" presStyleIdx="5" presStyleCnt="9"/>
      <dgm:spPr/>
    </dgm:pt>
    <dgm:pt modelId="{13A611F7-ABA2-4B39-839F-9FE594E41B15}" type="pres">
      <dgm:prSet presAssocID="{D625C022-B201-4754-AC50-5C89FEBEB938}" presName="vert1" presStyleCnt="0"/>
      <dgm:spPr/>
    </dgm:pt>
    <dgm:pt modelId="{BDE507DE-198F-42DD-A73A-5CB784D65A09}" type="pres">
      <dgm:prSet presAssocID="{F5470A28-A0D0-479A-A2C8-EFFCDF99D43A}" presName="thickLine" presStyleLbl="alignNode1" presStyleIdx="6" presStyleCnt="9"/>
      <dgm:spPr/>
    </dgm:pt>
    <dgm:pt modelId="{22CEF177-D33B-44D3-B0A0-B76800EC7BD1}" type="pres">
      <dgm:prSet presAssocID="{F5470A28-A0D0-479A-A2C8-EFFCDF99D43A}" presName="horz1" presStyleCnt="0"/>
      <dgm:spPr/>
    </dgm:pt>
    <dgm:pt modelId="{5DE716F5-A7A6-4800-96AA-32B34F8139B6}" type="pres">
      <dgm:prSet presAssocID="{F5470A28-A0D0-479A-A2C8-EFFCDF99D43A}" presName="tx1" presStyleLbl="revTx" presStyleIdx="6" presStyleCnt="9"/>
      <dgm:spPr/>
    </dgm:pt>
    <dgm:pt modelId="{33617626-DED1-423D-9954-FF8F131E9160}" type="pres">
      <dgm:prSet presAssocID="{F5470A28-A0D0-479A-A2C8-EFFCDF99D43A}" presName="vert1" presStyleCnt="0"/>
      <dgm:spPr/>
    </dgm:pt>
    <dgm:pt modelId="{6B25938C-F692-4BE8-9BD6-BC91D594A81D}" type="pres">
      <dgm:prSet presAssocID="{F62325B0-653E-4C4D-A81B-4305FEF32600}" presName="thickLine" presStyleLbl="alignNode1" presStyleIdx="7" presStyleCnt="9"/>
      <dgm:spPr/>
    </dgm:pt>
    <dgm:pt modelId="{7E81C46D-365E-4EF8-AA29-D4DB091D1226}" type="pres">
      <dgm:prSet presAssocID="{F62325B0-653E-4C4D-A81B-4305FEF32600}" presName="horz1" presStyleCnt="0"/>
      <dgm:spPr/>
    </dgm:pt>
    <dgm:pt modelId="{90914AAC-2496-456A-A866-17A57B53923E}" type="pres">
      <dgm:prSet presAssocID="{F62325B0-653E-4C4D-A81B-4305FEF32600}" presName="tx1" presStyleLbl="revTx" presStyleIdx="7" presStyleCnt="9"/>
      <dgm:spPr/>
    </dgm:pt>
    <dgm:pt modelId="{684AFDE7-4B36-44C4-B82C-84A52E948DD0}" type="pres">
      <dgm:prSet presAssocID="{F62325B0-653E-4C4D-A81B-4305FEF32600}" presName="vert1" presStyleCnt="0"/>
      <dgm:spPr/>
    </dgm:pt>
    <dgm:pt modelId="{AC2E4782-FA09-4884-AE41-8E94EBB87A16}" type="pres">
      <dgm:prSet presAssocID="{8CBCA05C-1C2C-4D06-B4B9-B880EEEEC954}" presName="thickLine" presStyleLbl="alignNode1" presStyleIdx="8" presStyleCnt="9"/>
      <dgm:spPr/>
    </dgm:pt>
    <dgm:pt modelId="{61729982-B372-4744-A885-4446041407A1}" type="pres">
      <dgm:prSet presAssocID="{8CBCA05C-1C2C-4D06-B4B9-B880EEEEC954}" presName="horz1" presStyleCnt="0"/>
      <dgm:spPr/>
    </dgm:pt>
    <dgm:pt modelId="{741605DF-A443-4C1B-AF03-5134AF04D098}" type="pres">
      <dgm:prSet presAssocID="{8CBCA05C-1C2C-4D06-B4B9-B880EEEEC954}" presName="tx1" presStyleLbl="revTx" presStyleIdx="8" presStyleCnt="9"/>
      <dgm:spPr/>
    </dgm:pt>
    <dgm:pt modelId="{FF46396B-1FA0-4A0E-ADA9-04757818F66A}" type="pres">
      <dgm:prSet presAssocID="{8CBCA05C-1C2C-4D06-B4B9-B880EEEEC954}" presName="vert1" presStyleCnt="0"/>
      <dgm:spPr/>
    </dgm:pt>
  </dgm:ptLst>
  <dgm:cxnLst>
    <dgm:cxn modelId="{BCDD9924-5C61-42D9-A514-A8D214CE7D42}" type="presOf" srcId="{D625C022-B201-4754-AC50-5C89FEBEB938}" destId="{7B317832-6A7D-4C13-81B3-E5F8D54E8794}" srcOrd="0" destOrd="0" presId="urn:microsoft.com/office/officeart/2008/layout/LinedList"/>
    <dgm:cxn modelId="{6326CC2A-E47F-42E6-8560-EBFB23C2F1F1}" type="presOf" srcId="{49DE558A-4FD0-4114-84B0-C08269361038}" destId="{132E0F2F-3850-4D89-B1FE-668BDEDFCDDC}" srcOrd="0" destOrd="0" presId="urn:microsoft.com/office/officeart/2008/layout/LinedList"/>
    <dgm:cxn modelId="{BAC76030-003F-4CF1-B9D1-861B6B9D2CBA}" srcId="{A3A83F68-33D9-4DFB-A927-14709C25D252}" destId="{49DE558A-4FD0-4114-84B0-C08269361038}" srcOrd="3" destOrd="0" parTransId="{DF7D2FEF-8CCB-4FA1-9739-48E44500B300}" sibTransId="{0BE2F442-FF62-4629-B66F-B8C1B6261D94}"/>
    <dgm:cxn modelId="{3F7E4236-CA25-4F8F-94BD-C773B23B7506}" srcId="{A3A83F68-33D9-4DFB-A927-14709C25D252}" destId="{D625C022-B201-4754-AC50-5C89FEBEB938}" srcOrd="5" destOrd="0" parTransId="{0B81F1CF-EE13-48AB-A87D-8D24F6DD6204}" sibTransId="{471D3F37-CA1B-40D8-B9A4-3555AE421B32}"/>
    <dgm:cxn modelId="{9B74263C-86FE-4485-AD5F-0F3ACCF22537}" srcId="{A3A83F68-33D9-4DFB-A927-14709C25D252}" destId="{3B5ED6E2-B243-4A2C-809E-D2EA54317D4F}" srcOrd="2" destOrd="0" parTransId="{ABE591AB-E939-4A40-812E-BA821B5A5B44}" sibTransId="{CDA3B1CD-9098-4226-8B6A-3C87B0DD0E5E}"/>
    <dgm:cxn modelId="{2194705B-304C-4531-B59B-6D163E37DCE7}" type="presOf" srcId="{24354D63-26D5-4312-8CBA-E2E71C6B9626}" destId="{C1893543-9252-43A1-AB70-E56B642DE2F9}" srcOrd="0" destOrd="0" presId="urn:microsoft.com/office/officeart/2008/layout/LinedList"/>
    <dgm:cxn modelId="{F7F0AF42-053F-4AC5-9A0E-59A6816FFA07}" srcId="{A3A83F68-33D9-4DFB-A927-14709C25D252}" destId="{F5470A28-A0D0-479A-A2C8-EFFCDF99D43A}" srcOrd="6" destOrd="0" parTransId="{C3F539F0-21AB-49FC-822E-A056D17F4BB5}" sibTransId="{8EDF70E1-7BD8-4126-AE2D-2929F64CABE7}"/>
    <dgm:cxn modelId="{D4378443-A077-4855-BD8D-7753B8C152B8}" type="presOf" srcId="{8CBCA05C-1C2C-4D06-B4B9-B880EEEEC954}" destId="{741605DF-A443-4C1B-AF03-5134AF04D098}" srcOrd="0" destOrd="0" presId="urn:microsoft.com/office/officeart/2008/layout/LinedList"/>
    <dgm:cxn modelId="{31B03C68-3A8B-4136-9E5D-6B61851E228E}" srcId="{A3A83F68-33D9-4DFB-A927-14709C25D252}" destId="{8CBCA05C-1C2C-4D06-B4B9-B880EEEEC954}" srcOrd="8" destOrd="0" parTransId="{2B228FCD-9593-48D4-9372-67AD2050E593}" sibTransId="{91EA1142-5D01-45E6-B13C-53CDC5FDDBBF}"/>
    <dgm:cxn modelId="{54DBA849-6900-4A69-B957-AC1E75AA3196}" type="presOf" srcId="{F5470A28-A0D0-479A-A2C8-EFFCDF99D43A}" destId="{5DE716F5-A7A6-4800-96AA-32B34F8139B6}" srcOrd="0" destOrd="0" presId="urn:microsoft.com/office/officeart/2008/layout/LinedList"/>
    <dgm:cxn modelId="{62D3554C-96D3-44B6-B431-0178BD7C5651}" type="presOf" srcId="{F62325B0-653E-4C4D-A81B-4305FEF32600}" destId="{90914AAC-2496-456A-A866-17A57B53923E}" srcOrd="0" destOrd="0" presId="urn:microsoft.com/office/officeart/2008/layout/LinedList"/>
    <dgm:cxn modelId="{AD967C6F-1CE8-4BD8-A8F6-15265DD6F4EB}" srcId="{A3A83F68-33D9-4DFB-A927-14709C25D252}" destId="{21DC33A6-4718-4036-8B07-9C0BF299A9C6}" srcOrd="4" destOrd="0" parTransId="{4D22971F-E511-43A2-B47D-9009939924C6}" sibTransId="{13D8E8A8-B4D6-4A82-B439-11F6F90411BF}"/>
    <dgm:cxn modelId="{C7B49270-0495-4733-BF44-5A19F82811F5}" type="presOf" srcId="{E21327B8-7201-4F09-AD15-EEC27F046F57}" destId="{1166A8C2-70A0-44EF-AF1E-DDE3780E239B}" srcOrd="0" destOrd="0" presId="urn:microsoft.com/office/officeart/2008/layout/LinedList"/>
    <dgm:cxn modelId="{DDC12FB2-8742-48E1-A744-821F423A462A}" srcId="{A3A83F68-33D9-4DFB-A927-14709C25D252}" destId="{E21327B8-7201-4F09-AD15-EEC27F046F57}" srcOrd="1" destOrd="0" parTransId="{D52E6C52-4615-494E-B8B9-E908634821DB}" sibTransId="{BA71C864-AA95-436A-9212-06E25AD3BAEE}"/>
    <dgm:cxn modelId="{52F934B5-9D7D-4DE2-BBEA-52152A7912FA}" type="presOf" srcId="{A3A83F68-33D9-4DFB-A927-14709C25D252}" destId="{C5432421-CEE0-47B1-AAC7-C8C8981C6C85}" srcOrd="0" destOrd="0" presId="urn:microsoft.com/office/officeart/2008/layout/LinedList"/>
    <dgm:cxn modelId="{D5FC81B5-06BD-453B-8E99-6824D97991BE}" srcId="{A3A83F68-33D9-4DFB-A927-14709C25D252}" destId="{F62325B0-653E-4C4D-A81B-4305FEF32600}" srcOrd="7" destOrd="0" parTransId="{FB6AB93E-C8B2-4A22-B4C9-1598968B83A3}" sibTransId="{510A3535-A4CE-424E-8F44-09E6A89D3FCD}"/>
    <dgm:cxn modelId="{6F3757BD-D96E-48EE-B5B8-D9207B796D93}" type="presOf" srcId="{21DC33A6-4718-4036-8B07-9C0BF299A9C6}" destId="{AA1258B3-6A74-4730-A7D1-C440A2EA6A3E}" srcOrd="0" destOrd="0" presId="urn:microsoft.com/office/officeart/2008/layout/LinedList"/>
    <dgm:cxn modelId="{69DF80D1-BBF5-4074-9179-37922FA4DE25}" type="presOf" srcId="{3B5ED6E2-B243-4A2C-809E-D2EA54317D4F}" destId="{673B27B8-B461-45AF-A949-569628F0D128}" srcOrd="0" destOrd="0" presId="urn:microsoft.com/office/officeart/2008/layout/LinedList"/>
    <dgm:cxn modelId="{44C946F5-CEB2-4E8D-A747-CE7047663915}" srcId="{A3A83F68-33D9-4DFB-A927-14709C25D252}" destId="{24354D63-26D5-4312-8CBA-E2E71C6B9626}" srcOrd="0" destOrd="0" parTransId="{C26FA560-E374-4AE8-B2AE-C4C06256F8BA}" sibTransId="{B1D15225-D5D8-4ED5-A4E0-9A82ACA34904}"/>
    <dgm:cxn modelId="{11EF61F3-B2EF-4713-9AE1-B8B196C7AC1F}" type="presParOf" srcId="{C5432421-CEE0-47B1-AAC7-C8C8981C6C85}" destId="{EEF7E3C3-5381-44C8-ACD7-C8BA5ACAD2A7}" srcOrd="0" destOrd="0" presId="urn:microsoft.com/office/officeart/2008/layout/LinedList"/>
    <dgm:cxn modelId="{C6E211CD-F6D0-4227-B877-F2A5CF310745}" type="presParOf" srcId="{C5432421-CEE0-47B1-AAC7-C8C8981C6C85}" destId="{9A51B576-6C09-4784-844E-D1AA6463EAE8}" srcOrd="1" destOrd="0" presId="urn:microsoft.com/office/officeart/2008/layout/LinedList"/>
    <dgm:cxn modelId="{E8E4E777-425F-4106-8067-9EA3195E3781}" type="presParOf" srcId="{9A51B576-6C09-4784-844E-D1AA6463EAE8}" destId="{C1893543-9252-43A1-AB70-E56B642DE2F9}" srcOrd="0" destOrd="0" presId="urn:microsoft.com/office/officeart/2008/layout/LinedList"/>
    <dgm:cxn modelId="{1F4425B1-1BDF-4CF2-8D71-17114C1E8CAA}" type="presParOf" srcId="{9A51B576-6C09-4784-844E-D1AA6463EAE8}" destId="{1F3BF063-3EE2-46C7-B169-4EE3038B18B5}" srcOrd="1" destOrd="0" presId="urn:microsoft.com/office/officeart/2008/layout/LinedList"/>
    <dgm:cxn modelId="{B2B449AE-DA41-434D-A5E4-78B280BF2B7C}" type="presParOf" srcId="{C5432421-CEE0-47B1-AAC7-C8C8981C6C85}" destId="{8F22CFC2-6D22-4EA5-89A8-CB070EE059BB}" srcOrd="2" destOrd="0" presId="urn:microsoft.com/office/officeart/2008/layout/LinedList"/>
    <dgm:cxn modelId="{85FBF2A1-8BA9-45E7-A81B-5FF89B9DBADA}" type="presParOf" srcId="{C5432421-CEE0-47B1-AAC7-C8C8981C6C85}" destId="{BC624C73-C1FC-493A-B641-195F10A59E8A}" srcOrd="3" destOrd="0" presId="urn:microsoft.com/office/officeart/2008/layout/LinedList"/>
    <dgm:cxn modelId="{9F34322E-3B4C-48C0-8BE9-8EFFB34BED49}" type="presParOf" srcId="{BC624C73-C1FC-493A-B641-195F10A59E8A}" destId="{1166A8C2-70A0-44EF-AF1E-DDE3780E239B}" srcOrd="0" destOrd="0" presId="urn:microsoft.com/office/officeart/2008/layout/LinedList"/>
    <dgm:cxn modelId="{792ABC66-C243-40BA-89A6-EF51F1DF5B7C}" type="presParOf" srcId="{BC624C73-C1FC-493A-B641-195F10A59E8A}" destId="{3F30E1BD-3E6F-427B-94FF-A411646A3D3A}" srcOrd="1" destOrd="0" presId="urn:microsoft.com/office/officeart/2008/layout/LinedList"/>
    <dgm:cxn modelId="{571FE9A4-D1A2-4A40-B083-F6DBFEA69D69}" type="presParOf" srcId="{C5432421-CEE0-47B1-AAC7-C8C8981C6C85}" destId="{38892681-305B-4B3F-913F-47AB75C4DEE8}" srcOrd="4" destOrd="0" presId="urn:microsoft.com/office/officeart/2008/layout/LinedList"/>
    <dgm:cxn modelId="{0078A9D5-5221-4E2E-B74C-626783D27689}" type="presParOf" srcId="{C5432421-CEE0-47B1-AAC7-C8C8981C6C85}" destId="{090ED666-86DD-4850-BE70-9D4D6C4B138A}" srcOrd="5" destOrd="0" presId="urn:microsoft.com/office/officeart/2008/layout/LinedList"/>
    <dgm:cxn modelId="{929AE209-0290-4C4C-BA88-391B3768FF77}" type="presParOf" srcId="{090ED666-86DD-4850-BE70-9D4D6C4B138A}" destId="{673B27B8-B461-45AF-A949-569628F0D128}" srcOrd="0" destOrd="0" presId="urn:microsoft.com/office/officeart/2008/layout/LinedList"/>
    <dgm:cxn modelId="{16E880EC-37F7-4677-BFCE-C8A151D066DB}" type="presParOf" srcId="{090ED666-86DD-4850-BE70-9D4D6C4B138A}" destId="{A569B50A-D1F6-48D0-8A8D-8732F8A31371}" srcOrd="1" destOrd="0" presId="urn:microsoft.com/office/officeart/2008/layout/LinedList"/>
    <dgm:cxn modelId="{B71A0E12-C2A2-461B-8B38-FB66D7AE8EC3}" type="presParOf" srcId="{C5432421-CEE0-47B1-AAC7-C8C8981C6C85}" destId="{7A3BA6FC-59D9-4045-8506-D275F24FC65D}" srcOrd="6" destOrd="0" presId="urn:microsoft.com/office/officeart/2008/layout/LinedList"/>
    <dgm:cxn modelId="{C7D0DF2D-F1E9-43B6-916C-8BC5DCE7D62C}" type="presParOf" srcId="{C5432421-CEE0-47B1-AAC7-C8C8981C6C85}" destId="{E9A5365D-8B78-492F-BC87-F0D37BE04719}" srcOrd="7" destOrd="0" presId="urn:microsoft.com/office/officeart/2008/layout/LinedList"/>
    <dgm:cxn modelId="{3BE47C0C-F547-4486-BDFA-A17002870E93}" type="presParOf" srcId="{E9A5365D-8B78-492F-BC87-F0D37BE04719}" destId="{132E0F2F-3850-4D89-B1FE-668BDEDFCDDC}" srcOrd="0" destOrd="0" presId="urn:microsoft.com/office/officeart/2008/layout/LinedList"/>
    <dgm:cxn modelId="{0D6AE9AE-6070-431F-9276-73AC594FC43A}" type="presParOf" srcId="{E9A5365D-8B78-492F-BC87-F0D37BE04719}" destId="{193D01D6-89E2-40CD-B1F4-6A0215D2850F}" srcOrd="1" destOrd="0" presId="urn:microsoft.com/office/officeart/2008/layout/LinedList"/>
    <dgm:cxn modelId="{A61E9F73-99B4-4FB9-AA36-110F982078DA}" type="presParOf" srcId="{C5432421-CEE0-47B1-AAC7-C8C8981C6C85}" destId="{C5EA9189-143B-4351-9999-444A4E6D04EA}" srcOrd="8" destOrd="0" presId="urn:microsoft.com/office/officeart/2008/layout/LinedList"/>
    <dgm:cxn modelId="{549D984A-591A-4CE9-BC07-CF119EA9F16E}" type="presParOf" srcId="{C5432421-CEE0-47B1-AAC7-C8C8981C6C85}" destId="{29BC5ACB-F85D-4BAF-BC48-5E916E3871B3}" srcOrd="9" destOrd="0" presId="urn:microsoft.com/office/officeart/2008/layout/LinedList"/>
    <dgm:cxn modelId="{9ACDA721-3EC0-4ACA-9699-69C2F11865CE}" type="presParOf" srcId="{29BC5ACB-F85D-4BAF-BC48-5E916E3871B3}" destId="{AA1258B3-6A74-4730-A7D1-C440A2EA6A3E}" srcOrd="0" destOrd="0" presId="urn:microsoft.com/office/officeart/2008/layout/LinedList"/>
    <dgm:cxn modelId="{EB3A85A2-0868-4F55-B849-74A6B3EDAA50}" type="presParOf" srcId="{29BC5ACB-F85D-4BAF-BC48-5E916E3871B3}" destId="{6C46AC0D-EC63-4836-8A6C-67A940095A8D}" srcOrd="1" destOrd="0" presId="urn:microsoft.com/office/officeart/2008/layout/LinedList"/>
    <dgm:cxn modelId="{CEBE53F0-6A8C-45CC-8B3F-B7C62FDE8D80}" type="presParOf" srcId="{C5432421-CEE0-47B1-AAC7-C8C8981C6C85}" destId="{91511606-FF15-4902-AC04-0F4A2F42B956}" srcOrd="10" destOrd="0" presId="urn:microsoft.com/office/officeart/2008/layout/LinedList"/>
    <dgm:cxn modelId="{A54C837A-412E-4A98-BE9C-EE5C06DBA84E}" type="presParOf" srcId="{C5432421-CEE0-47B1-AAC7-C8C8981C6C85}" destId="{7F463CB9-5205-4C63-BDD9-084592706D37}" srcOrd="11" destOrd="0" presId="urn:microsoft.com/office/officeart/2008/layout/LinedList"/>
    <dgm:cxn modelId="{BBCF38A8-591F-43CA-B0F2-55B5A4573D51}" type="presParOf" srcId="{7F463CB9-5205-4C63-BDD9-084592706D37}" destId="{7B317832-6A7D-4C13-81B3-E5F8D54E8794}" srcOrd="0" destOrd="0" presId="urn:microsoft.com/office/officeart/2008/layout/LinedList"/>
    <dgm:cxn modelId="{68C8983F-ABEE-4556-BA21-81A29D35EB5B}" type="presParOf" srcId="{7F463CB9-5205-4C63-BDD9-084592706D37}" destId="{13A611F7-ABA2-4B39-839F-9FE594E41B15}" srcOrd="1" destOrd="0" presId="urn:microsoft.com/office/officeart/2008/layout/LinedList"/>
    <dgm:cxn modelId="{6E018344-F80B-4264-892E-CCBA72687ACF}" type="presParOf" srcId="{C5432421-CEE0-47B1-AAC7-C8C8981C6C85}" destId="{BDE507DE-198F-42DD-A73A-5CB784D65A09}" srcOrd="12" destOrd="0" presId="urn:microsoft.com/office/officeart/2008/layout/LinedList"/>
    <dgm:cxn modelId="{90F91168-4474-486A-8AF2-1D0791B487D9}" type="presParOf" srcId="{C5432421-CEE0-47B1-AAC7-C8C8981C6C85}" destId="{22CEF177-D33B-44D3-B0A0-B76800EC7BD1}" srcOrd="13" destOrd="0" presId="urn:microsoft.com/office/officeart/2008/layout/LinedList"/>
    <dgm:cxn modelId="{7CEEDF9F-E8AE-43AD-BCC2-27149F0F3F2B}" type="presParOf" srcId="{22CEF177-D33B-44D3-B0A0-B76800EC7BD1}" destId="{5DE716F5-A7A6-4800-96AA-32B34F8139B6}" srcOrd="0" destOrd="0" presId="urn:microsoft.com/office/officeart/2008/layout/LinedList"/>
    <dgm:cxn modelId="{20922FFA-6F51-4E85-AE70-ABCB7A343D14}" type="presParOf" srcId="{22CEF177-D33B-44D3-B0A0-B76800EC7BD1}" destId="{33617626-DED1-423D-9954-FF8F131E9160}" srcOrd="1" destOrd="0" presId="urn:microsoft.com/office/officeart/2008/layout/LinedList"/>
    <dgm:cxn modelId="{CA581AF2-02FF-4C89-9205-D53F53317B9A}" type="presParOf" srcId="{C5432421-CEE0-47B1-AAC7-C8C8981C6C85}" destId="{6B25938C-F692-4BE8-9BD6-BC91D594A81D}" srcOrd="14" destOrd="0" presId="urn:microsoft.com/office/officeart/2008/layout/LinedList"/>
    <dgm:cxn modelId="{4AC76E0D-93CF-4B90-BCE0-A7BBADF1FFC0}" type="presParOf" srcId="{C5432421-CEE0-47B1-AAC7-C8C8981C6C85}" destId="{7E81C46D-365E-4EF8-AA29-D4DB091D1226}" srcOrd="15" destOrd="0" presId="urn:microsoft.com/office/officeart/2008/layout/LinedList"/>
    <dgm:cxn modelId="{F9FA9610-7291-467B-B75B-279AD5A60A0F}" type="presParOf" srcId="{7E81C46D-365E-4EF8-AA29-D4DB091D1226}" destId="{90914AAC-2496-456A-A866-17A57B53923E}" srcOrd="0" destOrd="0" presId="urn:microsoft.com/office/officeart/2008/layout/LinedList"/>
    <dgm:cxn modelId="{5D4A926C-A1A1-4A03-A4E5-87735EE99007}" type="presParOf" srcId="{7E81C46D-365E-4EF8-AA29-D4DB091D1226}" destId="{684AFDE7-4B36-44C4-B82C-84A52E948DD0}" srcOrd="1" destOrd="0" presId="urn:microsoft.com/office/officeart/2008/layout/LinedList"/>
    <dgm:cxn modelId="{C44894F0-A885-4A34-AF88-AA525A811DA7}" type="presParOf" srcId="{C5432421-CEE0-47B1-AAC7-C8C8981C6C85}" destId="{AC2E4782-FA09-4884-AE41-8E94EBB87A16}" srcOrd="16" destOrd="0" presId="urn:microsoft.com/office/officeart/2008/layout/LinedList"/>
    <dgm:cxn modelId="{2E2EE151-2C49-4ED8-A73A-FC9C6A04AEB0}" type="presParOf" srcId="{C5432421-CEE0-47B1-AAC7-C8C8981C6C85}" destId="{61729982-B372-4744-A885-4446041407A1}" srcOrd="17" destOrd="0" presId="urn:microsoft.com/office/officeart/2008/layout/LinedList"/>
    <dgm:cxn modelId="{E43BFC77-11F5-4479-99D8-2687E1413542}" type="presParOf" srcId="{61729982-B372-4744-A885-4446041407A1}" destId="{741605DF-A443-4C1B-AF03-5134AF04D098}" srcOrd="0" destOrd="0" presId="urn:microsoft.com/office/officeart/2008/layout/LinedList"/>
    <dgm:cxn modelId="{32DC7618-67AE-47ED-87EE-62837FF33AFF}" type="presParOf" srcId="{61729982-B372-4744-A885-4446041407A1}" destId="{FF46396B-1FA0-4A0E-ADA9-04757818F6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79F41-7803-4ED4-A9E0-98394AD3E5D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6FA026C-95B4-4F98-8D66-A54DC4EB0DA6}">
      <dgm:prSet phldrT="[Text]"/>
      <dgm:spPr/>
      <dgm:t>
        <a:bodyPr/>
        <a:lstStyle/>
        <a:p>
          <a:r>
            <a:rPr lang="cs-CZ"/>
            <a:t>Země</a:t>
          </a:r>
        </a:p>
      </dgm:t>
    </dgm:pt>
    <dgm:pt modelId="{8F0D5AE7-9475-4E29-8578-359853B86BC1}" type="parTrans" cxnId="{ACBD55B5-BDDE-4883-B779-7176BA4CB7D4}">
      <dgm:prSet/>
      <dgm:spPr/>
      <dgm:t>
        <a:bodyPr/>
        <a:lstStyle/>
        <a:p>
          <a:endParaRPr lang="cs-CZ"/>
        </a:p>
      </dgm:t>
    </dgm:pt>
    <dgm:pt modelId="{5452B1AE-06BE-4AD0-93AA-ACB770D1352F}" type="sibTrans" cxnId="{ACBD55B5-BDDE-4883-B779-7176BA4CB7D4}">
      <dgm:prSet/>
      <dgm:spPr/>
      <dgm:t>
        <a:bodyPr/>
        <a:lstStyle/>
        <a:p>
          <a:endParaRPr lang="cs-CZ"/>
        </a:p>
      </dgm:t>
    </dgm:pt>
    <dgm:pt modelId="{0EB4492A-B8E0-4AC9-8701-29AA00304275}">
      <dgm:prSet phldrT="[Text]"/>
      <dgm:spPr/>
      <dgm:t>
        <a:bodyPr/>
        <a:lstStyle/>
        <a:p>
          <a:r>
            <a:rPr lang="cs-CZ"/>
            <a:t>Slunce</a:t>
          </a:r>
        </a:p>
      </dgm:t>
    </dgm:pt>
    <dgm:pt modelId="{DA4D9021-5A95-41AC-A3DA-06A0D83E4B2C}" type="parTrans" cxnId="{2A4A6028-EE34-491A-B274-4A7874DFEE65}">
      <dgm:prSet/>
      <dgm:spPr/>
      <dgm:t>
        <a:bodyPr/>
        <a:lstStyle/>
        <a:p>
          <a:endParaRPr lang="cs-CZ"/>
        </a:p>
      </dgm:t>
    </dgm:pt>
    <dgm:pt modelId="{832C92C2-54E3-43F6-9FBA-BEE4C560D33B}" type="sibTrans" cxnId="{2A4A6028-EE34-491A-B274-4A7874DFEE65}">
      <dgm:prSet/>
      <dgm:spPr/>
      <dgm:t>
        <a:bodyPr/>
        <a:lstStyle/>
        <a:p>
          <a:endParaRPr lang="cs-CZ"/>
        </a:p>
      </dgm:t>
    </dgm:pt>
    <dgm:pt modelId="{6174CC09-7B6C-4DA6-9FFB-8BC04B43D116}">
      <dgm:prSet phldrT="[Text]"/>
      <dgm:spPr/>
      <dgm:t>
        <a:bodyPr/>
        <a:lstStyle/>
        <a:p>
          <a:r>
            <a:rPr lang="cs-CZ"/>
            <a:t>Atmosféra</a:t>
          </a:r>
        </a:p>
      </dgm:t>
    </dgm:pt>
    <dgm:pt modelId="{7D60A909-32D3-470D-920A-29A647139031}" type="parTrans" cxnId="{80D05B8D-9F42-48C7-A86C-CD378D899F5B}">
      <dgm:prSet/>
      <dgm:spPr/>
      <dgm:t>
        <a:bodyPr/>
        <a:lstStyle/>
        <a:p>
          <a:endParaRPr lang="cs-CZ"/>
        </a:p>
      </dgm:t>
    </dgm:pt>
    <dgm:pt modelId="{E377CB1C-7813-4FA4-A6FA-F4F7C80A412F}" type="sibTrans" cxnId="{80D05B8D-9F42-48C7-A86C-CD378D899F5B}">
      <dgm:prSet/>
      <dgm:spPr/>
      <dgm:t>
        <a:bodyPr/>
        <a:lstStyle/>
        <a:p>
          <a:endParaRPr lang="cs-CZ"/>
        </a:p>
      </dgm:t>
    </dgm:pt>
    <dgm:pt modelId="{B4AA6A35-92C5-466E-BA12-92787BFAE7DF}">
      <dgm:prSet phldrT="[Text]"/>
      <dgm:spPr/>
      <dgm:t>
        <a:bodyPr/>
        <a:lstStyle/>
        <a:p>
          <a:r>
            <a:rPr lang="cs-CZ"/>
            <a:t>Hydrosféra</a:t>
          </a:r>
        </a:p>
      </dgm:t>
    </dgm:pt>
    <dgm:pt modelId="{0F4391D1-0E65-46F0-8F49-170C289CF250}" type="parTrans" cxnId="{C1385551-E14D-4798-8DC5-DC7997F411D1}">
      <dgm:prSet/>
      <dgm:spPr/>
      <dgm:t>
        <a:bodyPr/>
        <a:lstStyle/>
        <a:p>
          <a:endParaRPr lang="cs-CZ"/>
        </a:p>
      </dgm:t>
    </dgm:pt>
    <dgm:pt modelId="{2127F6DF-912E-4804-82CA-EA39EBC8F79A}" type="sibTrans" cxnId="{C1385551-E14D-4798-8DC5-DC7997F411D1}">
      <dgm:prSet/>
      <dgm:spPr/>
      <dgm:t>
        <a:bodyPr/>
        <a:lstStyle/>
        <a:p>
          <a:endParaRPr lang="cs-CZ"/>
        </a:p>
      </dgm:t>
    </dgm:pt>
    <dgm:pt modelId="{B4DB995F-B8A4-491A-A01D-73D1EE045D88}">
      <dgm:prSet phldrT="[Text]"/>
      <dgm:spPr/>
      <dgm:t>
        <a:bodyPr/>
        <a:lstStyle/>
        <a:p>
          <a:r>
            <a:rPr lang="cs-CZ"/>
            <a:t>Lidstvo</a:t>
          </a:r>
        </a:p>
      </dgm:t>
    </dgm:pt>
    <dgm:pt modelId="{36C103A4-C62A-4DE9-80AA-2126AEF984D7}" type="parTrans" cxnId="{479D0B7C-1B21-4A05-96E7-FE2216274D52}">
      <dgm:prSet/>
      <dgm:spPr/>
      <dgm:t>
        <a:bodyPr/>
        <a:lstStyle/>
        <a:p>
          <a:endParaRPr lang="cs-CZ"/>
        </a:p>
      </dgm:t>
    </dgm:pt>
    <dgm:pt modelId="{B5AFBDA8-1F36-4701-A721-33E323826A72}" type="sibTrans" cxnId="{479D0B7C-1B21-4A05-96E7-FE2216274D52}">
      <dgm:prSet/>
      <dgm:spPr/>
      <dgm:t>
        <a:bodyPr/>
        <a:lstStyle/>
        <a:p>
          <a:endParaRPr lang="cs-CZ"/>
        </a:p>
      </dgm:t>
    </dgm:pt>
    <dgm:pt modelId="{4D37E542-E602-4A79-AEA4-CF9132A35F72}" type="pres">
      <dgm:prSet presAssocID="{70879F41-7803-4ED4-A9E0-98394AD3E5D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2CC2E7-3515-446D-A9EB-4CA45527073C}" type="pres">
      <dgm:prSet presAssocID="{56FA026C-95B4-4F98-8D66-A54DC4EB0DA6}" presName="centerShape" presStyleLbl="node0" presStyleIdx="0" presStyleCnt="1" custLinFactNeighborX="-1196"/>
      <dgm:spPr/>
    </dgm:pt>
    <dgm:pt modelId="{270CDD41-F32E-4850-B896-737D05037810}" type="pres">
      <dgm:prSet presAssocID="{DA4D9021-5A95-41AC-A3DA-06A0D83E4B2C}" presName="parTrans" presStyleLbl="sibTrans2D1" presStyleIdx="0" presStyleCnt="4"/>
      <dgm:spPr/>
    </dgm:pt>
    <dgm:pt modelId="{A74FA941-EC8D-4157-B5B3-7EFBDA9DBBA3}" type="pres">
      <dgm:prSet presAssocID="{DA4D9021-5A95-41AC-A3DA-06A0D83E4B2C}" presName="connectorText" presStyleLbl="sibTrans2D1" presStyleIdx="0" presStyleCnt="4"/>
      <dgm:spPr/>
    </dgm:pt>
    <dgm:pt modelId="{ED4D67D4-D5E3-4789-9DA4-0D3C2A9E28E2}" type="pres">
      <dgm:prSet presAssocID="{0EB4492A-B8E0-4AC9-8701-29AA00304275}" presName="node" presStyleLbl="node1" presStyleIdx="0" presStyleCnt="4" custRadScaleRad="101333" custRadScaleInc="-3802">
        <dgm:presLayoutVars>
          <dgm:bulletEnabled val="1"/>
        </dgm:presLayoutVars>
      </dgm:prSet>
      <dgm:spPr/>
    </dgm:pt>
    <dgm:pt modelId="{A0637837-5070-4CA1-8541-0A09B585A2EA}" type="pres">
      <dgm:prSet presAssocID="{7D60A909-32D3-470D-920A-29A647139031}" presName="parTrans" presStyleLbl="sibTrans2D1" presStyleIdx="1" presStyleCnt="4"/>
      <dgm:spPr/>
    </dgm:pt>
    <dgm:pt modelId="{2459E2AE-B230-416C-9E2E-DD3B98DA1596}" type="pres">
      <dgm:prSet presAssocID="{7D60A909-32D3-470D-920A-29A647139031}" presName="connectorText" presStyleLbl="sibTrans2D1" presStyleIdx="1" presStyleCnt="4"/>
      <dgm:spPr/>
    </dgm:pt>
    <dgm:pt modelId="{69191768-8094-44DC-961E-8A90754F1E63}" type="pres">
      <dgm:prSet presAssocID="{6174CC09-7B6C-4DA6-9FFB-8BC04B43D116}" presName="node" presStyleLbl="node1" presStyleIdx="1" presStyleCnt="4">
        <dgm:presLayoutVars>
          <dgm:bulletEnabled val="1"/>
        </dgm:presLayoutVars>
      </dgm:prSet>
      <dgm:spPr/>
    </dgm:pt>
    <dgm:pt modelId="{A0335576-FC4D-4EF4-B990-6B13DBD3E801}" type="pres">
      <dgm:prSet presAssocID="{0F4391D1-0E65-46F0-8F49-170C289CF250}" presName="parTrans" presStyleLbl="sibTrans2D1" presStyleIdx="2" presStyleCnt="4"/>
      <dgm:spPr/>
    </dgm:pt>
    <dgm:pt modelId="{3C0BE412-7055-4E15-AB5D-3C357FBBCA66}" type="pres">
      <dgm:prSet presAssocID="{0F4391D1-0E65-46F0-8F49-170C289CF250}" presName="connectorText" presStyleLbl="sibTrans2D1" presStyleIdx="2" presStyleCnt="4"/>
      <dgm:spPr/>
    </dgm:pt>
    <dgm:pt modelId="{56693971-E1EF-415A-9ADF-7B1CC7CD25D0}" type="pres">
      <dgm:prSet presAssocID="{B4AA6A35-92C5-466E-BA12-92787BFAE7DF}" presName="node" presStyleLbl="node1" presStyleIdx="2" presStyleCnt="4">
        <dgm:presLayoutVars>
          <dgm:bulletEnabled val="1"/>
        </dgm:presLayoutVars>
      </dgm:prSet>
      <dgm:spPr/>
    </dgm:pt>
    <dgm:pt modelId="{37CA0917-AA7D-4241-AEA4-D08B9F96EAFD}" type="pres">
      <dgm:prSet presAssocID="{36C103A4-C62A-4DE9-80AA-2126AEF984D7}" presName="parTrans" presStyleLbl="sibTrans2D1" presStyleIdx="3" presStyleCnt="4"/>
      <dgm:spPr/>
    </dgm:pt>
    <dgm:pt modelId="{5C909454-D1FC-464D-90A8-AC7038C381E4}" type="pres">
      <dgm:prSet presAssocID="{36C103A4-C62A-4DE9-80AA-2126AEF984D7}" presName="connectorText" presStyleLbl="sibTrans2D1" presStyleIdx="3" presStyleCnt="4"/>
      <dgm:spPr/>
    </dgm:pt>
    <dgm:pt modelId="{B5005EC8-BCCC-460A-9175-445CD2A100FD}" type="pres">
      <dgm:prSet presAssocID="{B4DB995F-B8A4-491A-A01D-73D1EE045D88}" presName="node" presStyleLbl="node1" presStyleIdx="3" presStyleCnt="4">
        <dgm:presLayoutVars>
          <dgm:bulletEnabled val="1"/>
        </dgm:presLayoutVars>
      </dgm:prSet>
      <dgm:spPr/>
    </dgm:pt>
  </dgm:ptLst>
  <dgm:cxnLst>
    <dgm:cxn modelId="{9C0CB90C-2D0D-407E-8C8F-A462847ED501}" type="presOf" srcId="{56FA026C-95B4-4F98-8D66-A54DC4EB0DA6}" destId="{402CC2E7-3515-446D-A9EB-4CA45527073C}" srcOrd="0" destOrd="0" presId="urn:microsoft.com/office/officeart/2005/8/layout/radial5"/>
    <dgm:cxn modelId="{2A4A6028-EE34-491A-B274-4A7874DFEE65}" srcId="{56FA026C-95B4-4F98-8D66-A54DC4EB0DA6}" destId="{0EB4492A-B8E0-4AC9-8701-29AA00304275}" srcOrd="0" destOrd="0" parTransId="{DA4D9021-5A95-41AC-A3DA-06A0D83E4B2C}" sibTransId="{832C92C2-54E3-43F6-9FBA-BEE4C560D33B}"/>
    <dgm:cxn modelId="{38A8CC2A-B202-45D2-92C6-790382D979DC}" type="presOf" srcId="{36C103A4-C62A-4DE9-80AA-2126AEF984D7}" destId="{37CA0917-AA7D-4241-AEA4-D08B9F96EAFD}" srcOrd="0" destOrd="0" presId="urn:microsoft.com/office/officeart/2005/8/layout/radial5"/>
    <dgm:cxn modelId="{D067BA3C-356E-42A7-B311-93B133476B68}" type="presOf" srcId="{6174CC09-7B6C-4DA6-9FFB-8BC04B43D116}" destId="{69191768-8094-44DC-961E-8A90754F1E63}" srcOrd="0" destOrd="0" presId="urn:microsoft.com/office/officeart/2005/8/layout/radial5"/>
    <dgm:cxn modelId="{D021D86B-7033-4C63-8163-1B5E0D25CA20}" type="presOf" srcId="{70879F41-7803-4ED4-A9E0-98394AD3E5D5}" destId="{4D37E542-E602-4A79-AEA4-CF9132A35F72}" srcOrd="0" destOrd="0" presId="urn:microsoft.com/office/officeart/2005/8/layout/radial5"/>
    <dgm:cxn modelId="{C1385551-E14D-4798-8DC5-DC7997F411D1}" srcId="{56FA026C-95B4-4F98-8D66-A54DC4EB0DA6}" destId="{B4AA6A35-92C5-466E-BA12-92787BFAE7DF}" srcOrd="2" destOrd="0" parTransId="{0F4391D1-0E65-46F0-8F49-170C289CF250}" sibTransId="{2127F6DF-912E-4804-82CA-EA39EBC8F79A}"/>
    <dgm:cxn modelId="{CD47E871-0BA5-459E-939A-98F8D73EE9D1}" type="presOf" srcId="{7D60A909-32D3-470D-920A-29A647139031}" destId="{A0637837-5070-4CA1-8541-0A09B585A2EA}" srcOrd="0" destOrd="0" presId="urn:microsoft.com/office/officeart/2005/8/layout/radial5"/>
    <dgm:cxn modelId="{4623CC78-1E8E-44EA-87B2-2DFAB913C85E}" type="presOf" srcId="{7D60A909-32D3-470D-920A-29A647139031}" destId="{2459E2AE-B230-416C-9E2E-DD3B98DA1596}" srcOrd="1" destOrd="0" presId="urn:microsoft.com/office/officeart/2005/8/layout/radial5"/>
    <dgm:cxn modelId="{479D0B7C-1B21-4A05-96E7-FE2216274D52}" srcId="{56FA026C-95B4-4F98-8D66-A54DC4EB0DA6}" destId="{B4DB995F-B8A4-491A-A01D-73D1EE045D88}" srcOrd="3" destOrd="0" parTransId="{36C103A4-C62A-4DE9-80AA-2126AEF984D7}" sibTransId="{B5AFBDA8-1F36-4701-A721-33E323826A72}"/>
    <dgm:cxn modelId="{80D05B8D-9F42-48C7-A86C-CD378D899F5B}" srcId="{56FA026C-95B4-4F98-8D66-A54DC4EB0DA6}" destId="{6174CC09-7B6C-4DA6-9FFB-8BC04B43D116}" srcOrd="1" destOrd="0" parTransId="{7D60A909-32D3-470D-920A-29A647139031}" sibTransId="{E377CB1C-7813-4FA4-A6FA-F4F7C80A412F}"/>
    <dgm:cxn modelId="{68698393-288E-4403-885F-F0A82C22303F}" type="presOf" srcId="{DA4D9021-5A95-41AC-A3DA-06A0D83E4B2C}" destId="{270CDD41-F32E-4850-B896-737D05037810}" srcOrd="0" destOrd="0" presId="urn:microsoft.com/office/officeart/2005/8/layout/radial5"/>
    <dgm:cxn modelId="{28DEFE9F-A2CC-44E9-976C-67F92AF82AC7}" type="presOf" srcId="{0F4391D1-0E65-46F0-8F49-170C289CF250}" destId="{3C0BE412-7055-4E15-AB5D-3C357FBBCA66}" srcOrd="1" destOrd="0" presId="urn:microsoft.com/office/officeart/2005/8/layout/radial5"/>
    <dgm:cxn modelId="{D2636BA3-851A-4BB8-8DD9-FEC052EFF314}" type="presOf" srcId="{0EB4492A-B8E0-4AC9-8701-29AA00304275}" destId="{ED4D67D4-D5E3-4789-9DA4-0D3C2A9E28E2}" srcOrd="0" destOrd="0" presId="urn:microsoft.com/office/officeart/2005/8/layout/radial5"/>
    <dgm:cxn modelId="{ACBD55B5-BDDE-4883-B779-7176BA4CB7D4}" srcId="{70879F41-7803-4ED4-A9E0-98394AD3E5D5}" destId="{56FA026C-95B4-4F98-8D66-A54DC4EB0DA6}" srcOrd="0" destOrd="0" parTransId="{8F0D5AE7-9475-4E29-8578-359853B86BC1}" sibTransId="{5452B1AE-06BE-4AD0-93AA-ACB770D1352F}"/>
    <dgm:cxn modelId="{B2857BBB-3BF7-41EB-B387-827CF308EBE7}" type="presOf" srcId="{B4DB995F-B8A4-491A-A01D-73D1EE045D88}" destId="{B5005EC8-BCCC-460A-9175-445CD2A100FD}" srcOrd="0" destOrd="0" presId="urn:microsoft.com/office/officeart/2005/8/layout/radial5"/>
    <dgm:cxn modelId="{57DA6CBC-3541-4BB3-92AB-33265A3B853A}" type="presOf" srcId="{DA4D9021-5A95-41AC-A3DA-06A0D83E4B2C}" destId="{A74FA941-EC8D-4157-B5B3-7EFBDA9DBBA3}" srcOrd="1" destOrd="0" presId="urn:microsoft.com/office/officeart/2005/8/layout/radial5"/>
    <dgm:cxn modelId="{98448ABD-E149-45BE-8572-1170BAF74749}" type="presOf" srcId="{0F4391D1-0E65-46F0-8F49-170C289CF250}" destId="{A0335576-FC4D-4EF4-B990-6B13DBD3E801}" srcOrd="0" destOrd="0" presId="urn:microsoft.com/office/officeart/2005/8/layout/radial5"/>
    <dgm:cxn modelId="{D37AEED0-2B4F-43DA-946B-AB131D1F5F83}" type="presOf" srcId="{36C103A4-C62A-4DE9-80AA-2126AEF984D7}" destId="{5C909454-D1FC-464D-90A8-AC7038C381E4}" srcOrd="1" destOrd="0" presId="urn:microsoft.com/office/officeart/2005/8/layout/radial5"/>
    <dgm:cxn modelId="{F790F4D1-2FC6-4519-91B8-FB59B461CE7D}" type="presOf" srcId="{B4AA6A35-92C5-466E-BA12-92787BFAE7DF}" destId="{56693971-E1EF-415A-9ADF-7B1CC7CD25D0}" srcOrd="0" destOrd="0" presId="urn:microsoft.com/office/officeart/2005/8/layout/radial5"/>
    <dgm:cxn modelId="{3D3632BC-4FDB-4E9C-AF72-039F80BA927B}" type="presParOf" srcId="{4D37E542-E602-4A79-AEA4-CF9132A35F72}" destId="{402CC2E7-3515-446D-A9EB-4CA45527073C}" srcOrd="0" destOrd="0" presId="urn:microsoft.com/office/officeart/2005/8/layout/radial5"/>
    <dgm:cxn modelId="{5EB88B9E-AFCE-45DB-9302-0755CCA0463B}" type="presParOf" srcId="{4D37E542-E602-4A79-AEA4-CF9132A35F72}" destId="{270CDD41-F32E-4850-B896-737D05037810}" srcOrd="1" destOrd="0" presId="urn:microsoft.com/office/officeart/2005/8/layout/radial5"/>
    <dgm:cxn modelId="{C6126EE7-F912-49D7-AD86-DF4B8979D862}" type="presParOf" srcId="{270CDD41-F32E-4850-B896-737D05037810}" destId="{A74FA941-EC8D-4157-B5B3-7EFBDA9DBBA3}" srcOrd="0" destOrd="0" presId="urn:microsoft.com/office/officeart/2005/8/layout/radial5"/>
    <dgm:cxn modelId="{967FFC2A-EB58-4EFE-A544-890BF48E1D95}" type="presParOf" srcId="{4D37E542-E602-4A79-AEA4-CF9132A35F72}" destId="{ED4D67D4-D5E3-4789-9DA4-0D3C2A9E28E2}" srcOrd="2" destOrd="0" presId="urn:microsoft.com/office/officeart/2005/8/layout/radial5"/>
    <dgm:cxn modelId="{143C20E0-E4B4-4212-8A54-B66423DDA666}" type="presParOf" srcId="{4D37E542-E602-4A79-AEA4-CF9132A35F72}" destId="{A0637837-5070-4CA1-8541-0A09B585A2EA}" srcOrd="3" destOrd="0" presId="urn:microsoft.com/office/officeart/2005/8/layout/radial5"/>
    <dgm:cxn modelId="{08C4B41A-75F7-45D5-AA3F-035215E07B2E}" type="presParOf" srcId="{A0637837-5070-4CA1-8541-0A09B585A2EA}" destId="{2459E2AE-B230-416C-9E2E-DD3B98DA1596}" srcOrd="0" destOrd="0" presId="urn:microsoft.com/office/officeart/2005/8/layout/radial5"/>
    <dgm:cxn modelId="{12AD8F4A-1FC6-4DCE-9AC0-3C042BEA8537}" type="presParOf" srcId="{4D37E542-E602-4A79-AEA4-CF9132A35F72}" destId="{69191768-8094-44DC-961E-8A90754F1E63}" srcOrd="4" destOrd="0" presId="urn:microsoft.com/office/officeart/2005/8/layout/radial5"/>
    <dgm:cxn modelId="{E348BFA0-98EA-439D-8AAE-E796D77507EF}" type="presParOf" srcId="{4D37E542-E602-4A79-AEA4-CF9132A35F72}" destId="{A0335576-FC4D-4EF4-B990-6B13DBD3E801}" srcOrd="5" destOrd="0" presId="urn:microsoft.com/office/officeart/2005/8/layout/radial5"/>
    <dgm:cxn modelId="{F096673A-8ACE-4A7A-9EED-A5B1335FD507}" type="presParOf" srcId="{A0335576-FC4D-4EF4-B990-6B13DBD3E801}" destId="{3C0BE412-7055-4E15-AB5D-3C357FBBCA66}" srcOrd="0" destOrd="0" presId="urn:microsoft.com/office/officeart/2005/8/layout/radial5"/>
    <dgm:cxn modelId="{D24ED07D-1F55-4272-BA88-B7A5E4CDFA02}" type="presParOf" srcId="{4D37E542-E602-4A79-AEA4-CF9132A35F72}" destId="{56693971-E1EF-415A-9ADF-7B1CC7CD25D0}" srcOrd="6" destOrd="0" presId="urn:microsoft.com/office/officeart/2005/8/layout/radial5"/>
    <dgm:cxn modelId="{D6C8E8F0-DF0E-43C8-8DA3-9C53A9B54E1F}" type="presParOf" srcId="{4D37E542-E602-4A79-AEA4-CF9132A35F72}" destId="{37CA0917-AA7D-4241-AEA4-D08B9F96EAFD}" srcOrd="7" destOrd="0" presId="urn:microsoft.com/office/officeart/2005/8/layout/radial5"/>
    <dgm:cxn modelId="{966926A6-4EA1-4A10-B847-9D0BC97FE8F1}" type="presParOf" srcId="{37CA0917-AA7D-4241-AEA4-D08B9F96EAFD}" destId="{5C909454-D1FC-464D-90A8-AC7038C381E4}" srcOrd="0" destOrd="0" presId="urn:microsoft.com/office/officeart/2005/8/layout/radial5"/>
    <dgm:cxn modelId="{CE567DDE-6717-430E-B54C-D84C471AF2F9}" type="presParOf" srcId="{4D37E542-E602-4A79-AEA4-CF9132A35F72}" destId="{B5005EC8-BCCC-460A-9175-445CD2A100F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1382D-ED22-470A-9F36-D171C5F262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1D314-E296-4E1A-AF5B-A3F4AFF0AFBC}">
      <dgm:prSet custT="1"/>
      <dgm:spPr/>
      <dgm:t>
        <a:bodyPr/>
        <a:lstStyle/>
        <a:p>
          <a:r>
            <a:rPr lang="cs-CZ" sz="2800" b="1"/>
            <a:t>Malá část stratosféry </a:t>
          </a:r>
          <a:r>
            <a:rPr lang="cs-CZ" sz="2800"/>
            <a:t>ve výšce </a:t>
          </a:r>
          <a:br>
            <a:rPr lang="cs-CZ" sz="2800"/>
          </a:br>
          <a:r>
            <a:rPr lang="cs-CZ" sz="2800"/>
            <a:t>25 až 35 km nad zemským povrchem;</a:t>
          </a:r>
          <a:endParaRPr lang="en-US" sz="2800"/>
        </a:p>
      </dgm:t>
    </dgm:pt>
    <dgm:pt modelId="{0766D957-EE72-4914-97EB-ECB4D30A7712}" type="parTrans" cxnId="{6DF63181-0504-4085-8CE2-3E8AAE67FD11}">
      <dgm:prSet/>
      <dgm:spPr/>
      <dgm:t>
        <a:bodyPr/>
        <a:lstStyle/>
        <a:p>
          <a:endParaRPr lang="en-US" sz="2400"/>
        </a:p>
      </dgm:t>
    </dgm:pt>
    <dgm:pt modelId="{AD5998F7-617B-4437-8695-C31DAC421CE6}" type="sibTrans" cxnId="{6DF63181-0504-4085-8CE2-3E8AAE67FD11}">
      <dgm:prSet/>
      <dgm:spPr/>
      <dgm:t>
        <a:bodyPr/>
        <a:lstStyle/>
        <a:p>
          <a:endParaRPr lang="en-US" sz="2400"/>
        </a:p>
      </dgm:t>
    </dgm:pt>
    <dgm:pt modelId="{C91E2693-EA9D-45E9-833F-34A356F278AE}">
      <dgm:prSet custT="1"/>
      <dgm:spPr/>
      <dgm:t>
        <a:bodyPr/>
        <a:lstStyle/>
        <a:p>
          <a:r>
            <a:rPr lang="cs-CZ" sz="2800" b="1"/>
            <a:t>Chrání planetu před škodlivým ultrafialovým zářením</a:t>
          </a:r>
          <a:r>
            <a:rPr lang="cs-CZ" sz="2800"/>
            <a:t>;</a:t>
          </a:r>
          <a:endParaRPr lang="en-US" sz="2800"/>
        </a:p>
      </dgm:t>
    </dgm:pt>
    <dgm:pt modelId="{376E69CF-D307-4BEB-8AFB-5E70FABB29AE}" type="parTrans" cxnId="{D22E3794-BFCD-4890-945B-45217BEF308A}">
      <dgm:prSet/>
      <dgm:spPr/>
      <dgm:t>
        <a:bodyPr/>
        <a:lstStyle/>
        <a:p>
          <a:endParaRPr lang="en-US" sz="2400"/>
        </a:p>
      </dgm:t>
    </dgm:pt>
    <dgm:pt modelId="{42C92E53-6FCE-4F6F-8B61-2E6B4B51D3FE}" type="sibTrans" cxnId="{D22E3794-BFCD-4890-945B-45217BEF308A}">
      <dgm:prSet/>
      <dgm:spPr/>
      <dgm:t>
        <a:bodyPr/>
        <a:lstStyle/>
        <a:p>
          <a:endParaRPr lang="en-US" sz="2400"/>
        </a:p>
      </dgm:t>
    </dgm:pt>
    <dgm:pt modelId="{7778D357-D200-4456-8287-604BCEA92219}">
      <dgm:prSet custT="1"/>
      <dgm:spPr/>
      <dgm:t>
        <a:bodyPr/>
        <a:lstStyle/>
        <a:p>
          <a:r>
            <a:rPr lang="cs-CZ" sz="2800"/>
            <a:t>Tam kde je ozónová vrstva výrazně oslabená nazýváme </a:t>
          </a:r>
          <a:r>
            <a:rPr lang="cs-CZ" sz="2800" b="1"/>
            <a:t>ozónovou dírou; </a:t>
          </a:r>
          <a:endParaRPr lang="en-US" sz="2800"/>
        </a:p>
      </dgm:t>
    </dgm:pt>
    <dgm:pt modelId="{70665E82-60AF-4F68-BA47-450F589DC29B}" type="parTrans" cxnId="{C72C60A1-7808-43DD-9508-838843702202}">
      <dgm:prSet/>
      <dgm:spPr/>
      <dgm:t>
        <a:bodyPr/>
        <a:lstStyle/>
        <a:p>
          <a:endParaRPr lang="en-US" sz="2400"/>
        </a:p>
      </dgm:t>
    </dgm:pt>
    <dgm:pt modelId="{B8F08557-CD27-48DD-A567-227E49BC1EFA}" type="sibTrans" cxnId="{C72C60A1-7808-43DD-9508-838843702202}">
      <dgm:prSet/>
      <dgm:spPr/>
      <dgm:t>
        <a:bodyPr/>
        <a:lstStyle/>
        <a:p>
          <a:endParaRPr lang="en-US" sz="2400"/>
        </a:p>
      </dgm:t>
    </dgm:pt>
    <dgm:pt modelId="{C0B63D78-127B-452D-A57B-717F4C96DF77}">
      <dgm:prSet custT="1"/>
      <dgm:spPr/>
      <dgm:t>
        <a:bodyPr/>
        <a:lstStyle/>
        <a:p>
          <a:r>
            <a:rPr lang="cs-CZ" sz="2800"/>
            <a:t>Dnes nacházíme hlavně nad póly;</a:t>
          </a:r>
          <a:endParaRPr lang="en-US" sz="2800"/>
        </a:p>
      </dgm:t>
    </dgm:pt>
    <dgm:pt modelId="{5B11F023-129B-4A6D-8964-D36FC64FAE91}" type="parTrans" cxnId="{B86AB9FE-E409-452D-9C35-ED07A7DC25B9}">
      <dgm:prSet/>
      <dgm:spPr/>
      <dgm:t>
        <a:bodyPr/>
        <a:lstStyle/>
        <a:p>
          <a:endParaRPr lang="en-US" sz="2400"/>
        </a:p>
      </dgm:t>
    </dgm:pt>
    <dgm:pt modelId="{04DFA26C-9218-4DAD-B87A-D83AAEDB8AAF}" type="sibTrans" cxnId="{B86AB9FE-E409-452D-9C35-ED07A7DC25B9}">
      <dgm:prSet/>
      <dgm:spPr/>
      <dgm:t>
        <a:bodyPr/>
        <a:lstStyle/>
        <a:p>
          <a:endParaRPr lang="en-US" sz="2400"/>
        </a:p>
      </dgm:t>
    </dgm:pt>
    <dgm:pt modelId="{4D12B5E2-56B3-4573-ADBA-802AA8A1E4FC}">
      <dgm:prSet custT="1"/>
      <dgm:spPr/>
      <dgm:t>
        <a:bodyPr/>
        <a:lstStyle/>
        <a:p>
          <a:r>
            <a:rPr lang="cs-CZ" sz="2800"/>
            <a:t>UV záření zvyšuje výskyt rakovinných nádorů kůže  a poškození zraku.</a:t>
          </a:r>
          <a:endParaRPr lang="en-US" sz="2800"/>
        </a:p>
      </dgm:t>
    </dgm:pt>
    <dgm:pt modelId="{32EE5BE4-5219-49BE-A84E-76AA354646E2}" type="parTrans" cxnId="{5B614075-C491-448D-AC2C-17668668CAD5}">
      <dgm:prSet/>
      <dgm:spPr/>
      <dgm:t>
        <a:bodyPr/>
        <a:lstStyle/>
        <a:p>
          <a:endParaRPr lang="en-US" sz="2400"/>
        </a:p>
      </dgm:t>
    </dgm:pt>
    <dgm:pt modelId="{07A493CB-DD38-4AE0-AEFD-B4D43249F749}" type="sibTrans" cxnId="{5B614075-C491-448D-AC2C-17668668CAD5}">
      <dgm:prSet/>
      <dgm:spPr/>
      <dgm:t>
        <a:bodyPr/>
        <a:lstStyle/>
        <a:p>
          <a:endParaRPr lang="en-US" sz="2400"/>
        </a:p>
      </dgm:t>
    </dgm:pt>
    <dgm:pt modelId="{CAAAEDD9-8DEA-4983-86CB-55C353D491C8}" type="pres">
      <dgm:prSet presAssocID="{E101382D-ED22-470A-9F36-D171C5F26245}" presName="vert0" presStyleCnt="0">
        <dgm:presLayoutVars>
          <dgm:dir/>
          <dgm:animOne val="branch"/>
          <dgm:animLvl val="lvl"/>
        </dgm:presLayoutVars>
      </dgm:prSet>
      <dgm:spPr/>
    </dgm:pt>
    <dgm:pt modelId="{8AF760E4-C9D3-4E7C-A777-381098889C79}" type="pres">
      <dgm:prSet presAssocID="{4941D314-E296-4E1A-AF5B-A3F4AFF0AFBC}" presName="thickLine" presStyleLbl="alignNode1" presStyleIdx="0" presStyleCnt="5"/>
      <dgm:spPr/>
    </dgm:pt>
    <dgm:pt modelId="{D15540E2-C3FC-4171-9DA0-41D00DE1788B}" type="pres">
      <dgm:prSet presAssocID="{4941D314-E296-4E1A-AF5B-A3F4AFF0AFBC}" presName="horz1" presStyleCnt="0"/>
      <dgm:spPr/>
    </dgm:pt>
    <dgm:pt modelId="{66F1E897-5FCA-4764-8FD9-8FAC9BCF8B0F}" type="pres">
      <dgm:prSet presAssocID="{4941D314-E296-4E1A-AF5B-A3F4AFF0AFBC}" presName="tx1" presStyleLbl="revTx" presStyleIdx="0" presStyleCnt="5"/>
      <dgm:spPr/>
    </dgm:pt>
    <dgm:pt modelId="{9043CFE1-1565-4AEB-8D67-B71EAD0E23F6}" type="pres">
      <dgm:prSet presAssocID="{4941D314-E296-4E1A-AF5B-A3F4AFF0AFBC}" presName="vert1" presStyleCnt="0"/>
      <dgm:spPr/>
    </dgm:pt>
    <dgm:pt modelId="{84D4FD65-7A11-4A3F-B717-B4B038621EE6}" type="pres">
      <dgm:prSet presAssocID="{C91E2693-EA9D-45E9-833F-34A356F278AE}" presName="thickLine" presStyleLbl="alignNode1" presStyleIdx="1" presStyleCnt="5"/>
      <dgm:spPr/>
    </dgm:pt>
    <dgm:pt modelId="{3B8EF9BA-9C41-4A59-8CE7-39A099B5837C}" type="pres">
      <dgm:prSet presAssocID="{C91E2693-EA9D-45E9-833F-34A356F278AE}" presName="horz1" presStyleCnt="0"/>
      <dgm:spPr/>
    </dgm:pt>
    <dgm:pt modelId="{D8D3CD6D-C9C3-4540-BA3F-93B4F2304A23}" type="pres">
      <dgm:prSet presAssocID="{C91E2693-EA9D-45E9-833F-34A356F278AE}" presName="tx1" presStyleLbl="revTx" presStyleIdx="1" presStyleCnt="5"/>
      <dgm:spPr/>
    </dgm:pt>
    <dgm:pt modelId="{9A23E7A8-3B05-4CD1-9A55-E2F673922FB2}" type="pres">
      <dgm:prSet presAssocID="{C91E2693-EA9D-45E9-833F-34A356F278AE}" presName="vert1" presStyleCnt="0"/>
      <dgm:spPr/>
    </dgm:pt>
    <dgm:pt modelId="{D5E424D4-9BE9-48B2-A2F9-DC3B5BC41741}" type="pres">
      <dgm:prSet presAssocID="{7778D357-D200-4456-8287-604BCEA92219}" presName="thickLine" presStyleLbl="alignNode1" presStyleIdx="2" presStyleCnt="5"/>
      <dgm:spPr/>
    </dgm:pt>
    <dgm:pt modelId="{969BDBA2-7BE7-48B2-A6DD-E285BEAC3CF8}" type="pres">
      <dgm:prSet presAssocID="{7778D357-D200-4456-8287-604BCEA92219}" presName="horz1" presStyleCnt="0"/>
      <dgm:spPr/>
    </dgm:pt>
    <dgm:pt modelId="{CA334774-5C4C-4CBD-9E14-3C8D13657886}" type="pres">
      <dgm:prSet presAssocID="{7778D357-D200-4456-8287-604BCEA92219}" presName="tx1" presStyleLbl="revTx" presStyleIdx="2" presStyleCnt="5"/>
      <dgm:spPr/>
    </dgm:pt>
    <dgm:pt modelId="{681AA898-E357-44EF-8775-DB2D4E1D9CD4}" type="pres">
      <dgm:prSet presAssocID="{7778D357-D200-4456-8287-604BCEA92219}" presName="vert1" presStyleCnt="0"/>
      <dgm:spPr/>
    </dgm:pt>
    <dgm:pt modelId="{CE46023C-FAA4-40FF-9818-B42A3982F4B3}" type="pres">
      <dgm:prSet presAssocID="{C0B63D78-127B-452D-A57B-717F4C96DF77}" presName="thickLine" presStyleLbl="alignNode1" presStyleIdx="3" presStyleCnt="5"/>
      <dgm:spPr/>
    </dgm:pt>
    <dgm:pt modelId="{C718F35F-B3C0-43F3-B5B4-ED3F719BB21A}" type="pres">
      <dgm:prSet presAssocID="{C0B63D78-127B-452D-A57B-717F4C96DF77}" presName="horz1" presStyleCnt="0"/>
      <dgm:spPr/>
    </dgm:pt>
    <dgm:pt modelId="{93B8C5FC-0E13-4375-AE7F-11CD5EE0C5C6}" type="pres">
      <dgm:prSet presAssocID="{C0B63D78-127B-452D-A57B-717F4C96DF77}" presName="tx1" presStyleLbl="revTx" presStyleIdx="3" presStyleCnt="5"/>
      <dgm:spPr/>
    </dgm:pt>
    <dgm:pt modelId="{2DDAFEEF-ED57-4072-8FF8-CA25FAC5C877}" type="pres">
      <dgm:prSet presAssocID="{C0B63D78-127B-452D-A57B-717F4C96DF77}" presName="vert1" presStyleCnt="0"/>
      <dgm:spPr/>
    </dgm:pt>
    <dgm:pt modelId="{6504CEAD-E2BF-4C60-B85E-69DB2FA67C6F}" type="pres">
      <dgm:prSet presAssocID="{4D12B5E2-56B3-4573-ADBA-802AA8A1E4FC}" presName="thickLine" presStyleLbl="alignNode1" presStyleIdx="4" presStyleCnt="5"/>
      <dgm:spPr/>
    </dgm:pt>
    <dgm:pt modelId="{9DDC6626-8532-4313-9ABB-9A3945B26CE3}" type="pres">
      <dgm:prSet presAssocID="{4D12B5E2-56B3-4573-ADBA-802AA8A1E4FC}" presName="horz1" presStyleCnt="0"/>
      <dgm:spPr/>
    </dgm:pt>
    <dgm:pt modelId="{2A029C1F-DDB2-44C5-8DEF-E6C4FE41A008}" type="pres">
      <dgm:prSet presAssocID="{4D12B5E2-56B3-4573-ADBA-802AA8A1E4FC}" presName="tx1" presStyleLbl="revTx" presStyleIdx="4" presStyleCnt="5"/>
      <dgm:spPr/>
    </dgm:pt>
    <dgm:pt modelId="{067AEC40-DA89-4C66-8B61-4F7981BC5B58}" type="pres">
      <dgm:prSet presAssocID="{4D12B5E2-56B3-4573-ADBA-802AA8A1E4FC}" presName="vert1" presStyleCnt="0"/>
      <dgm:spPr/>
    </dgm:pt>
  </dgm:ptLst>
  <dgm:cxnLst>
    <dgm:cxn modelId="{7A005A21-E694-405E-88B3-082B9CCAE8E5}" type="presOf" srcId="{E101382D-ED22-470A-9F36-D171C5F26245}" destId="{CAAAEDD9-8DEA-4983-86CB-55C353D491C8}" srcOrd="0" destOrd="0" presId="urn:microsoft.com/office/officeart/2008/layout/LinedList"/>
    <dgm:cxn modelId="{29787A37-21B3-474E-AB0B-5F94AB7BBA7F}" type="presOf" srcId="{C0B63D78-127B-452D-A57B-717F4C96DF77}" destId="{93B8C5FC-0E13-4375-AE7F-11CD5EE0C5C6}" srcOrd="0" destOrd="0" presId="urn:microsoft.com/office/officeart/2008/layout/LinedList"/>
    <dgm:cxn modelId="{5B614075-C491-448D-AC2C-17668668CAD5}" srcId="{E101382D-ED22-470A-9F36-D171C5F26245}" destId="{4D12B5E2-56B3-4573-ADBA-802AA8A1E4FC}" srcOrd="4" destOrd="0" parTransId="{32EE5BE4-5219-49BE-A84E-76AA354646E2}" sibTransId="{07A493CB-DD38-4AE0-AEFD-B4D43249F749}"/>
    <dgm:cxn modelId="{9CC0C177-6A0D-4E8F-9286-96BFB1BC2D93}" type="presOf" srcId="{4D12B5E2-56B3-4573-ADBA-802AA8A1E4FC}" destId="{2A029C1F-DDB2-44C5-8DEF-E6C4FE41A008}" srcOrd="0" destOrd="0" presId="urn:microsoft.com/office/officeart/2008/layout/LinedList"/>
    <dgm:cxn modelId="{28EA7C7E-CC36-4C2C-9A3E-AE5708E488B3}" type="presOf" srcId="{4941D314-E296-4E1A-AF5B-A3F4AFF0AFBC}" destId="{66F1E897-5FCA-4764-8FD9-8FAC9BCF8B0F}" srcOrd="0" destOrd="0" presId="urn:microsoft.com/office/officeart/2008/layout/LinedList"/>
    <dgm:cxn modelId="{6DF63181-0504-4085-8CE2-3E8AAE67FD11}" srcId="{E101382D-ED22-470A-9F36-D171C5F26245}" destId="{4941D314-E296-4E1A-AF5B-A3F4AFF0AFBC}" srcOrd="0" destOrd="0" parTransId="{0766D957-EE72-4914-97EB-ECB4D30A7712}" sibTransId="{AD5998F7-617B-4437-8695-C31DAC421CE6}"/>
    <dgm:cxn modelId="{9367BF89-2ACC-43F5-B4C2-FB1A5856E6CD}" type="presOf" srcId="{C91E2693-EA9D-45E9-833F-34A356F278AE}" destId="{D8D3CD6D-C9C3-4540-BA3F-93B4F2304A23}" srcOrd="0" destOrd="0" presId="urn:microsoft.com/office/officeart/2008/layout/LinedList"/>
    <dgm:cxn modelId="{D22E3794-BFCD-4890-945B-45217BEF308A}" srcId="{E101382D-ED22-470A-9F36-D171C5F26245}" destId="{C91E2693-EA9D-45E9-833F-34A356F278AE}" srcOrd="1" destOrd="0" parTransId="{376E69CF-D307-4BEB-8AFB-5E70FABB29AE}" sibTransId="{42C92E53-6FCE-4F6F-8B61-2E6B4B51D3FE}"/>
    <dgm:cxn modelId="{C72C60A1-7808-43DD-9508-838843702202}" srcId="{E101382D-ED22-470A-9F36-D171C5F26245}" destId="{7778D357-D200-4456-8287-604BCEA92219}" srcOrd="2" destOrd="0" parTransId="{70665E82-60AF-4F68-BA47-450F589DC29B}" sibTransId="{B8F08557-CD27-48DD-A567-227E49BC1EFA}"/>
    <dgm:cxn modelId="{14EAF3BF-1E1B-46F2-8B07-39CC36F36728}" type="presOf" srcId="{7778D357-D200-4456-8287-604BCEA92219}" destId="{CA334774-5C4C-4CBD-9E14-3C8D13657886}" srcOrd="0" destOrd="0" presId="urn:microsoft.com/office/officeart/2008/layout/LinedList"/>
    <dgm:cxn modelId="{B86AB9FE-E409-452D-9C35-ED07A7DC25B9}" srcId="{E101382D-ED22-470A-9F36-D171C5F26245}" destId="{C0B63D78-127B-452D-A57B-717F4C96DF77}" srcOrd="3" destOrd="0" parTransId="{5B11F023-129B-4A6D-8964-D36FC64FAE91}" sibTransId="{04DFA26C-9218-4DAD-B87A-D83AAEDB8AAF}"/>
    <dgm:cxn modelId="{2630BF31-E089-4370-B4C0-F1139A61979B}" type="presParOf" srcId="{CAAAEDD9-8DEA-4983-86CB-55C353D491C8}" destId="{8AF760E4-C9D3-4E7C-A777-381098889C79}" srcOrd="0" destOrd="0" presId="urn:microsoft.com/office/officeart/2008/layout/LinedList"/>
    <dgm:cxn modelId="{BB4F2CC5-FA4D-483E-A368-0B769653F22D}" type="presParOf" srcId="{CAAAEDD9-8DEA-4983-86CB-55C353D491C8}" destId="{D15540E2-C3FC-4171-9DA0-41D00DE1788B}" srcOrd="1" destOrd="0" presId="urn:microsoft.com/office/officeart/2008/layout/LinedList"/>
    <dgm:cxn modelId="{D37C7626-6102-471D-9313-D1F242862ABA}" type="presParOf" srcId="{D15540E2-C3FC-4171-9DA0-41D00DE1788B}" destId="{66F1E897-5FCA-4764-8FD9-8FAC9BCF8B0F}" srcOrd="0" destOrd="0" presId="urn:microsoft.com/office/officeart/2008/layout/LinedList"/>
    <dgm:cxn modelId="{C22DEC1E-62D3-4546-9EE8-2C615E99200E}" type="presParOf" srcId="{D15540E2-C3FC-4171-9DA0-41D00DE1788B}" destId="{9043CFE1-1565-4AEB-8D67-B71EAD0E23F6}" srcOrd="1" destOrd="0" presId="urn:microsoft.com/office/officeart/2008/layout/LinedList"/>
    <dgm:cxn modelId="{CE74863A-4B57-4102-9274-BFD26700AC3D}" type="presParOf" srcId="{CAAAEDD9-8DEA-4983-86CB-55C353D491C8}" destId="{84D4FD65-7A11-4A3F-B717-B4B038621EE6}" srcOrd="2" destOrd="0" presId="urn:microsoft.com/office/officeart/2008/layout/LinedList"/>
    <dgm:cxn modelId="{7B74BE50-7FE3-4905-84A5-1010C1DBD36A}" type="presParOf" srcId="{CAAAEDD9-8DEA-4983-86CB-55C353D491C8}" destId="{3B8EF9BA-9C41-4A59-8CE7-39A099B5837C}" srcOrd="3" destOrd="0" presId="urn:microsoft.com/office/officeart/2008/layout/LinedList"/>
    <dgm:cxn modelId="{ADAFB200-B7D7-4EB0-AFC3-5607660618BF}" type="presParOf" srcId="{3B8EF9BA-9C41-4A59-8CE7-39A099B5837C}" destId="{D8D3CD6D-C9C3-4540-BA3F-93B4F2304A23}" srcOrd="0" destOrd="0" presId="urn:microsoft.com/office/officeart/2008/layout/LinedList"/>
    <dgm:cxn modelId="{DA025F59-AB14-4E00-A9CE-6859F5D96428}" type="presParOf" srcId="{3B8EF9BA-9C41-4A59-8CE7-39A099B5837C}" destId="{9A23E7A8-3B05-4CD1-9A55-E2F673922FB2}" srcOrd="1" destOrd="0" presId="urn:microsoft.com/office/officeart/2008/layout/LinedList"/>
    <dgm:cxn modelId="{6447E022-F741-4CCC-8B92-1BA666D7D8D9}" type="presParOf" srcId="{CAAAEDD9-8DEA-4983-86CB-55C353D491C8}" destId="{D5E424D4-9BE9-48B2-A2F9-DC3B5BC41741}" srcOrd="4" destOrd="0" presId="urn:microsoft.com/office/officeart/2008/layout/LinedList"/>
    <dgm:cxn modelId="{92F1DB7F-D4B2-4AC9-95C7-BDCFB77C9610}" type="presParOf" srcId="{CAAAEDD9-8DEA-4983-86CB-55C353D491C8}" destId="{969BDBA2-7BE7-48B2-A6DD-E285BEAC3CF8}" srcOrd="5" destOrd="0" presId="urn:microsoft.com/office/officeart/2008/layout/LinedList"/>
    <dgm:cxn modelId="{EEA2C6F3-ED23-4EBD-8795-D454BB427105}" type="presParOf" srcId="{969BDBA2-7BE7-48B2-A6DD-E285BEAC3CF8}" destId="{CA334774-5C4C-4CBD-9E14-3C8D13657886}" srcOrd="0" destOrd="0" presId="urn:microsoft.com/office/officeart/2008/layout/LinedList"/>
    <dgm:cxn modelId="{064F0018-2D58-44FF-8211-AA6E15675A3F}" type="presParOf" srcId="{969BDBA2-7BE7-48B2-A6DD-E285BEAC3CF8}" destId="{681AA898-E357-44EF-8775-DB2D4E1D9CD4}" srcOrd="1" destOrd="0" presId="urn:microsoft.com/office/officeart/2008/layout/LinedList"/>
    <dgm:cxn modelId="{6BB25C82-C988-4876-B6E2-B1C205A6916F}" type="presParOf" srcId="{CAAAEDD9-8DEA-4983-86CB-55C353D491C8}" destId="{CE46023C-FAA4-40FF-9818-B42A3982F4B3}" srcOrd="6" destOrd="0" presId="urn:microsoft.com/office/officeart/2008/layout/LinedList"/>
    <dgm:cxn modelId="{8A7A344E-838A-4E35-A6D6-8213817FE7C8}" type="presParOf" srcId="{CAAAEDD9-8DEA-4983-86CB-55C353D491C8}" destId="{C718F35F-B3C0-43F3-B5B4-ED3F719BB21A}" srcOrd="7" destOrd="0" presId="urn:microsoft.com/office/officeart/2008/layout/LinedList"/>
    <dgm:cxn modelId="{A68C5047-0F45-423A-953E-D775FA00462B}" type="presParOf" srcId="{C718F35F-B3C0-43F3-B5B4-ED3F719BB21A}" destId="{93B8C5FC-0E13-4375-AE7F-11CD5EE0C5C6}" srcOrd="0" destOrd="0" presId="urn:microsoft.com/office/officeart/2008/layout/LinedList"/>
    <dgm:cxn modelId="{0C28D5DF-5C47-43C2-B847-20C24E35A083}" type="presParOf" srcId="{C718F35F-B3C0-43F3-B5B4-ED3F719BB21A}" destId="{2DDAFEEF-ED57-4072-8FF8-CA25FAC5C877}" srcOrd="1" destOrd="0" presId="urn:microsoft.com/office/officeart/2008/layout/LinedList"/>
    <dgm:cxn modelId="{E177C483-D1E4-4AA2-8466-7576C474EE0B}" type="presParOf" srcId="{CAAAEDD9-8DEA-4983-86CB-55C353D491C8}" destId="{6504CEAD-E2BF-4C60-B85E-69DB2FA67C6F}" srcOrd="8" destOrd="0" presId="urn:microsoft.com/office/officeart/2008/layout/LinedList"/>
    <dgm:cxn modelId="{0351F38D-F27A-436A-B280-A02E0D1271A8}" type="presParOf" srcId="{CAAAEDD9-8DEA-4983-86CB-55C353D491C8}" destId="{9DDC6626-8532-4313-9ABB-9A3945B26CE3}" srcOrd="9" destOrd="0" presId="urn:microsoft.com/office/officeart/2008/layout/LinedList"/>
    <dgm:cxn modelId="{2AE9C557-18AB-49EB-AB22-CF3FBD0DD6C9}" type="presParOf" srcId="{9DDC6626-8532-4313-9ABB-9A3945B26CE3}" destId="{2A029C1F-DDB2-44C5-8DEF-E6C4FE41A008}" srcOrd="0" destOrd="0" presId="urn:microsoft.com/office/officeart/2008/layout/LinedList"/>
    <dgm:cxn modelId="{C342E2FF-4B1B-48C1-96E9-EE9964DE6200}" type="presParOf" srcId="{9DDC6626-8532-4313-9ABB-9A3945B26CE3}" destId="{067AEC40-DA89-4C66-8B61-4F7981BC5B58}" srcOrd="1" destOrd="0" presId="urn:microsoft.com/office/officeart/2008/layout/LinedList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6218-4861-4231-B430-929DB2BC5B43}">
      <dsp:nvSpPr>
        <dsp:cNvPr id="0" name=""/>
        <dsp:cNvSpPr/>
      </dsp:nvSpPr>
      <dsp:spPr>
        <a:xfrm>
          <a:off x="0" y="1480"/>
          <a:ext cx="5232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21591-E63D-4CB9-B7FF-0BBC426E76A4}">
      <dsp:nvSpPr>
        <dsp:cNvPr id="0" name=""/>
        <dsp:cNvSpPr/>
      </dsp:nvSpPr>
      <dsp:spPr>
        <a:xfrm>
          <a:off x="0" y="1480"/>
          <a:ext cx="5232599" cy="10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Arial" panose="020B0604020202020204" pitchFamily="34" charset="0"/>
              <a:cs typeface="Arial" panose="020B0604020202020204" pitchFamily="34" charset="0"/>
            </a:rPr>
            <a:t>Vzdušný obal země Atmosféra</a:t>
          </a: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80"/>
        <a:ext cx="5232599" cy="1009476"/>
      </dsp:txXfrm>
    </dsp:sp>
    <dsp:sp modelId="{C0E44104-B5A3-42CA-8228-3EC914FA24AF}">
      <dsp:nvSpPr>
        <dsp:cNvPr id="0" name=""/>
        <dsp:cNvSpPr/>
      </dsp:nvSpPr>
      <dsp:spPr>
        <a:xfrm>
          <a:off x="0" y="1010956"/>
          <a:ext cx="5232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FDC688-9D4A-44C4-BA25-C82809AC7343}">
      <dsp:nvSpPr>
        <dsp:cNvPr id="0" name=""/>
        <dsp:cNvSpPr/>
      </dsp:nvSpPr>
      <dsp:spPr>
        <a:xfrm>
          <a:off x="0" y="1010956"/>
          <a:ext cx="5232599" cy="10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Arial" panose="020B0604020202020204" pitchFamily="34" charset="0"/>
              <a:cs typeface="Arial" panose="020B0604020202020204" pitchFamily="34" charset="0"/>
            </a:rPr>
            <a:t>Vodní obal země Hydrosféra</a:t>
          </a: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10956"/>
        <a:ext cx="5232599" cy="1009476"/>
      </dsp:txXfrm>
    </dsp:sp>
    <dsp:sp modelId="{4102E511-1CFD-4348-833E-5748DE6631C1}">
      <dsp:nvSpPr>
        <dsp:cNvPr id="0" name=""/>
        <dsp:cNvSpPr/>
      </dsp:nvSpPr>
      <dsp:spPr>
        <a:xfrm>
          <a:off x="0" y="2020433"/>
          <a:ext cx="52325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2C8D49-C213-4CF1-BF4C-16E01A20B82F}">
      <dsp:nvSpPr>
        <dsp:cNvPr id="0" name=""/>
        <dsp:cNvSpPr/>
      </dsp:nvSpPr>
      <dsp:spPr>
        <a:xfrm>
          <a:off x="0" y="2020433"/>
          <a:ext cx="5232599" cy="10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Arial" panose="020B0604020202020204" pitchFamily="34" charset="0"/>
              <a:cs typeface="Arial" panose="020B0604020202020204" pitchFamily="34" charset="0"/>
            </a:rPr>
            <a:t>Pevný obal země Litosféra</a:t>
          </a:r>
          <a:endParaRPr lang="en-US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20433"/>
        <a:ext cx="5232599" cy="1009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E3C3-5381-44C8-ACD7-C8BA5ACAD2A7}">
      <dsp:nvSpPr>
        <dsp:cNvPr id="0" name=""/>
        <dsp:cNvSpPr/>
      </dsp:nvSpPr>
      <dsp:spPr>
        <a:xfrm>
          <a:off x="0" y="688"/>
          <a:ext cx="60554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3543-9252-43A1-AB70-E56B642DE2F9}">
      <dsp:nvSpPr>
        <dsp:cNvPr id="0" name=""/>
        <dsp:cNvSpPr/>
      </dsp:nvSpPr>
      <dsp:spPr>
        <a:xfrm>
          <a:off x="0" y="688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Pohyb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88"/>
        <a:ext cx="6055450" cy="626375"/>
      </dsp:txXfrm>
    </dsp:sp>
    <dsp:sp modelId="{8F22CFC2-6D22-4EA5-89A8-CB070EE059BB}">
      <dsp:nvSpPr>
        <dsp:cNvPr id="0" name=""/>
        <dsp:cNvSpPr/>
      </dsp:nvSpPr>
      <dsp:spPr>
        <a:xfrm>
          <a:off x="0" y="627063"/>
          <a:ext cx="60554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6A8C2-70A0-44EF-AF1E-DDE3780E239B}">
      <dsp:nvSpPr>
        <dsp:cNvPr id="0" name=""/>
        <dsp:cNvSpPr/>
      </dsp:nvSpPr>
      <dsp:spPr>
        <a:xfrm>
          <a:off x="0" y="627063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Získávání/příjem živin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27063"/>
        <a:ext cx="6055450" cy="626375"/>
      </dsp:txXfrm>
    </dsp:sp>
    <dsp:sp modelId="{38892681-305B-4B3F-913F-47AB75C4DEE8}">
      <dsp:nvSpPr>
        <dsp:cNvPr id="0" name=""/>
        <dsp:cNvSpPr/>
      </dsp:nvSpPr>
      <dsp:spPr>
        <a:xfrm>
          <a:off x="0" y="1253439"/>
          <a:ext cx="60554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27B8-B461-45AF-A949-569628F0D128}">
      <dsp:nvSpPr>
        <dsp:cNvPr id="0" name=""/>
        <dsp:cNvSpPr/>
      </dsp:nvSpPr>
      <dsp:spPr>
        <a:xfrm>
          <a:off x="0" y="1253439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Vylučování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53439"/>
        <a:ext cx="6055450" cy="626375"/>
      </dsp:txXfrm>
    </dsp:sp>
    <dsp:sp modelId="{7A3BA6FC-59D9-4045-8506-D275F24FC65D}">
      <dsp:nvSpPr>
        <dsp:cNvPr id="0" name=""/>
        <dsp:cNvSpPr/>
      </dsp:nvSpPr>
      <dsp:spPr>
        <a:xfrm>
          <a:off x="0" y="1879814"/>
          <a:ext cx="60554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E0F2F-3850-4D89-B1FE-668BDEDFCDDC}">
      <dsp:nvSpPr>
        <dsp:cNvPr id="0" name=""/>
        <dsp:cNvSpPr/>
      </dsp:nvSpPr>
      <dsp:spPr>
        <a:xfrm>
          <a:off x="0" y="1879814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Dýchání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79814"/>
        <a:ext cx="6055450" cy="626375"/>
      </dsp:txXfrm>
    </dsp:sp>
    <dsp:sp modelId="{C5EA9189-143B-4351-9999-444A4E6D04EA}">
      <dsp:nvSpPr>
        <dsp:cNvPr id="0" name=""/>
        <dsp:cNvSpPr/>
      </dsp:nvSpPr>
      <dsp:spPr>
        <a:xfrm>
          <a:off x="0" y="2506189"/>
          <a:ext cx="605545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258B3-6A74-4730-A7D1-C440A2EA6A3E}">
      <dsp:nvSpPr>
        <dsp:cNvPr id="0" name=""/>
        <dsp:cNvSpPr/>
      </dsp:nvSpPr>
      <dsp:spPr>
        <a:xfrm>
          <a:off x="0" y="2506189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Přeměna látek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6189"/>
        <a:ext cx="6055450" cy="626375"/>
      </dsp:txXfrm>
    </dsp:sp>
    <dsp:sp modelId="{91511606-FF15-4902-AC04-0F4A2F42B956}">
      <dsp:nvSpPr>
        <dsp:cNvPr id="0" name=""/>
        <dsp:cNvSpPr/>
      </dsp:nvSpPr>
      <dsp:spPr>
        <a:xfrm>
          <a:off x="0" y="3132565"/>
          <a:ext cx="60554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17832-6A7D-4C13-81B3-E5F8D54E8794}">
      <dsp:nvSpPr>
        <dsp:cNvPr id="0" name=""/>
        <dsp:cNvSpPr/>
      </dsp:nvSpPr>
      <dsp:spPr>
        <a:xfrm>
          <a:off x="0" y="3132565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Rozmnožování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2565"/>
        <a:ext cx="6055450" cy="626375"/>
      </dsp:txXfrm>
    </dsp:sp>
    <dsp:sp modelId="{BDE507DE-198F-42DD-A73A-5CB784D65A09}">
      <dsp:nvSpPr>
        <dsp:cNvPr id="0" name=""/>
        <dsp:cNvSpPr/>
      </dsp:nvSpPr>
      <dsp:spPr>
        <a:xfrm>
          <a:off x="0" y="3758940"/>
          <a:ext cx="60554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716F5-A7A6-4800-96AA-32B34F8139B6}">
      <dsp:nvSpPr>
        <dsp:cNvPr id="0" name=""/>
        <dsp:cNvSpPr/>
      </dsp:nvSpPr>
      <dsp:spPr>
        <a:xfrm>
          <a:off x="0" y="3758940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Růst a vývin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58940"/>
        <a:ext cx="6055450" cy="626375"/>
      </dsp:txXfrm>
    </dsp:sp>
    <dsp:sp modelId="{6B25938C-F692-4BE8-9BD6-BC91D594A81D}">
      <dsp:nvSpPr>
        <dsp:cNvPr id="0" name=""/>
        <dsp:cNvSpPr/>
      </dsp:nvSpPr>
      <dsp:spPr>
        <a:xfrm>
          <a:off x="0" y="4385315"/>
          <a:ext cx="60554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14AAC-2496-456A-A866-17A57B53923E}">
      <dsp:nvSpPr>
        <dsp:cNvPr id="0" name=""/>
        <dsp:cNvSpPr/>
      </dsp:nvSpPr>
      <dsp:spPr>
        <a:xfrm>
          <a:off x="0" y="4385315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Dědičnost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85315"/>
        <a:ext cx="6055450" cy="626375"/>
      </dsp:txXfrm>
    </dsp:sp>
    <dsp:sp modelId="{AC2E4782-FA09-4884-AE41-8E94EBB87A16}">
      <dsp:nvSpPr>
        <dsp:cNvPr id="0" name=""/>
        <dsp:cNvSpPr/>
      </dsp:nvSpPr>
      <dsp:spPr>
        <a:xfrm>
          <a:off x="0" y="5011691"/>
          <a:ext cx="60554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605DF-A443-4C1B-AF03-5134AF04D098}">
      <dsp:nvSpPr>
        <dsp:cNvPr id="0" name=""/>
        <dsp:cNvSpPr/>
      </dsp:nvSpPr>
      <dsp:spPr>
        <a:xfrm>
          <a:off x="0" y="5011691"/>
          <a:ext cx="6055450" cy="626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>
              <a:latin typeface="Arial" panose="020B0604020202020204" pitchFamily="34" charset="0"/>
              <a:cs typeface="Arial" panose="020B0604020202020204" pitchFamily="34" charset="0"/>
            </a:rPr>
            <a:t>Dráždivost</a:t>
          </a:r>
          <a:endParaRPr lang="en-US" sz="3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11691"/>
        <a:ext cx="6055450" cy="626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CC2E7-3515-446D-A9EB-4CA45527073C}">
      <dsp:nvSpPr>
        <dsp:cNvPr id="0" name=""/>
        <dsp:cNvSpPr/>
      </dsp:nvSpPr>
      <dsp:spPr>
        <a:xfrm>
          <a:off x="2361703" y="2337237"/>
          <a:ext cx="1666705" cy="1666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Země</a:t>
          </a:r>
        </a:p>
      </dsp:txBody>
      <dsp:txXfrm>
        <a:off x="2605786" y="2581320"/>
        <a:ext cx="1178539" cy="1178539"/>
      </dsp:txXfrm>
    </dsp:sp>
    <dsp:sp modelId="{270CDD41-F32E-4850-B896-737D05037810}">
      <dsp:nvSpPr>
        <dsp:cNvPr id="0" name=""/>
        <dsp:cNvSpPr/>
      </dsp:nvSpPr>
      <dsp:spPr>
        <a:xfrm rot="16178261">
          <a:off x="3010025" y="1728689"/>
          <a:ext cx="355406" cy="566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 rot="10800000">
        <a:off x="3063673" y="1895335"/>
        <a:ext cx="248784" cy="340007"/>
      </dsp:txXfrm>
    </dsp:sp>
    <dsp:sp modelId="{ED4D67D4-D5E3-4789-9DA4-0D3C2A9E28E2}">
      <dsp:nvSpPr>
        <dsp:cNvPr id="0" name=""/>
        <dsp:cNvSpPr/>
      </dsp:nvSpPr>
      <dsp:spPr>
        <a:xfrm>
          <a:off x="2346922" y="0"/>
          <a:ext cx="1666705" cy="1666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Slunce</a:t>
          </a:r>
        </a:p>
      </dsp:txBody>
      <dsp:txXfrm>
        <a:off x="2591005" y="244083"/>
        <a:ext cx="1178539" cy="1178539"/>
      </dsp:txXfrm>
    </dsp:sp>
    <dsp:sp modelId="{A0637837-5070-4CA1-8541-0A09B585A2EA}">
      <dsp:nvSpPr>
        <dsp:cNvPr id="0" name=""/>
        <dsp:cNvSpPr/>
      </dsp:nvSpPr>
      <dsp:spPr>
        <a:xfrm>
          <a:off x="4187344" y="2887250"/>
          <a:ext cx="382892" cy="566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4187344" y="3000586"/>
        <a:ext cx="268024" cy="340007"/>
      </dsp:txXfrm>
    </dsp:sp>
    <dsp:sp modelId="{69191768-8094-44DC-961E-8A90754F1E63}">
      <dsp:nvSpPr>
        <dsp:cNvPr id="0" name=""/>
        <dsp:cNvSpPr/>
      </dsp:nvSpPr>
      <dsp:spPr>
        <a:xfrm>
          <a:off x="4750846" y="2337237"/>
          <a:ext cx="1666705" cy="16667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Atmosféra</a:t>
          </a:r>
        </a:p>
      </dsp:txBody>
      <dsp:txXfrm>
        <a:off x="4994929" y="2581320"/>
        <a:ext cx="1178539" cy="1178539"/>
      </dsp:txXfrm>
    </dsp:sp>
    <dsp:sp modelId="{A0335576-FC4D-4EF4-B990-6B13DBD3E801}">
      <dsp:nvSpPr>
        <dsp:cNvPr id="0" name=""/>
        <dsp:cNvSpPr/>
      </dsp:nvSpPr>
      <dsp:spPr>
        <a:xfrm rot="5317785">
          <a:off x="3045890" y="4043908"/>
          <a:ext cx="353664" cy="566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>
        <a:off x="3097671" y="4104210"/>
        <a:ext cx="247565" cy="340007"/>
      </dsp:txXfrm>
    </dsp:sp>
    <dsp:sp modelId="{56693971-E1EF-415A-9ADF-7B1CC7CD25D0}">
      <dsp:nvSpPr>
        <dsp:cNvPr id="0" name=""/>
        <dsp:cNvSpPr/>
      </dsp:nvSpPr>
      <dsp:spPr>
        <a:xfrm>
          <a:off x="2417516" y="4670567"/>
          <a:ext cx="1666705" cy="16667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Hydrosféra</a:t>
          </a:r>
        </a:p>
      </dsp:txBody>
      <dsp:txXfrm>
        <a:off x="2661599" y="4914650"/>
        <a:ext cx="1178539" cy="1178539"/>
      </dsp:txXfrm>
    </dsp:sp>
    <dsp:sp modelId="{37CA0917-AA7D-4241-AEA4-D08B9F96EAFD}">
      <dsp:nvSpPr>
        <dsp:cNvPr id="0" name=""/>
        <dsp:cNvSpPr/>
      </dsp:nvSpPr>
      <dsp:spPr>
        <a:xfrm rot="10800000">
          <a:off x="1903594" y="2887250"/>
          <a:ext cx="323730" cy="5666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/>
        </a:p>
      </dsp:txBody>
      <dsp:txXfrm rot="10800000">
        <a:off x="2000713" y="3000586"/>
        <a:ext cx="226611" cy="340007"/>
      </dsp:txXfrm>
    </dsp:sp>
    <dsp:sp modelId="{B5005EC8-BCCC-460A-9175-445CD2A100FD}">
      <dsp:nvSpPr>
        <dsp:cNvPr id="0" name=""/>
        <dsp:cNvSpPr/>
      </dsp:nvSpPr>
      <dsp:spPr>
        <a:xfrm>
          <a:off x="84186" y="2337237"/>
          <a:ext cx="1666705" cy="1666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Lidstvo</a:t>
          </a:r>
        </a:p>
      </dsp:txBody>
      <dsp:txXfrm>
        <a:off x="328269" y="2581320"/>
        <a:ext cx="1178539" cy="117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60E4-C9D3-4E7C-A777-381098889C79}">
      <dsp:nvSpPr>
        <dsp:cNvPr id="0" name=""/>
        <dsp:cNvSpPr/>
      </dsp:nvSpPr>
      <dsp:spPr>
        <a:xfrm>
          <a:off x="0" y="623"/>
          <a:ext cx="629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1E897-5FCA-4764-8FD9-8FAC9BCF8B0F}">
      <dsp:nvSpPr>
        <dsp:cNvPr id="0" name=""/>
        <dsp:cNvSpPr/>
      </dsp:nvSpPr>
      <dsp:spPr>
        <a:xfrm>
          <a:off x="0" y="623"/>
          <a:ext cx="6295390" cy="102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Malá část stratosféry </a:t>
          </a:r>
          <a:r>
            <a:rPr lang="cs-CZ" sz="2800" kern="1200"/>
            <a:t>ve výšce </a:t>
          </a:r>
          <a:br>
            <a:rPr lang="cs-CZ" sz="2800" kern="1200"/>
          </a:br>
          <a:r>
            <a:rPr lang="cs-CZ" sz="2800" kern="1200"/>
            <a:t>25 až 35 km nad zemským povrchem;</a:t>
          </a:r>
          <a:endParaRPr lang="en-US" sz="2800" kern="1200"/>
        </a:p>
      </dsp:txBody>
      <dsp:txXfrm>
        <a:off x="0" y="623"/>
        <a:ext cx="6295390" cy="1020734"/>
      </dsp:txXfrm>
    </dsp:sp>
    <dsp:sp modelId="{84D4FD65-7A11-4A3F-B717-B4B038621EE6}">
      <dsp:nvSpPr>
        <dsp:cNvPr id="0" name=""/>
        <dsp:cNvSpPr/>
      </dsp:nvSpPr>
      <dsp:spPr>
        <a:xfrm>
          <a:off x="0" y="1021357"/>
          <a:ext cx="629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3CD6D-C9C3-4540-BA3F-93B4F2304A23}">
      <dsp:nvSpPr>
        <dsp:cNvPr id="0" name=""/>
        <dsp:cNvSpPr/>
      </dsp:nvSpPr>
      <dsp:spPr>
        <a:xfrm>
          <a:off x="0" y="1021357"/>
          <a:ext cx="6295390" cy="102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Chrání planetu před škodlivým ultrafialovým zářením</a:t>
          </a:r>
          <a:r>
            <a:rPr lang="cs-CZ" sz="2800" kern="1200"/>
            <a:t>;</a:t>
          </a:r>
          <a:endParaRPr lang="en-US" sz="2800" kern="1200"/>
        </a:p>
      </dsp:txBody>
      <dsp:txXfrm>
        <a:off x="0" y="1021357"/>
        <a:ext cx="6295390" cy="1020734"/>
      </dsp:txXfrm>
    </dsp:sp>
    <dsp:sp modelId="{D5E424D4-9BE9-48B2-A2F9-DC3B5BC41741}">
      <dsp:nvSpPr>
        <dsp:cNvPr id="0" name=""/>
        <dsp:cNvSpPr/>
      </dsp:nvSpPr>
      <dsp:spPr>
        <a:xfrm>
          <a:off x="0" y="2042092"/>
          <a:ext cx="629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34774-5C4C-4CBD-9E14-3C8D13657886}">
      <dsp:nvSpPr>
        <dsp:cNvPr id="0" name=""/>
        <dsp:cNvSpPr/>
      </dsp:nvSpPr>
      <dsp:spPr>
        <a:xfrm>
          <a:off x="0" y="2042092"/>
          <a:ext cx="6295390" cy="102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Tam kde je ozónová vrstva výrazně oslabená nazýváme </a:t>
          </a:r>
          <a:r>
            <a:rPr lang="cs-CZ" sz="2800" b="1" kern="1200"/>
            <a:t>ozónovou dírou; </a:t>
          </a:r>
          <a:endParaRPr lang="en-US" sz="2800" kern="1200"/>
        </a:p>
      </dsp:txBody>
      <dsp:txXfrm>
        <a:off x="0" y="2042092"/>
        <a:ext cx="6295390" cy="1020734"/>
      </dsp:txXfrm>
    </dsp:sp>
    <dsp:sp modelId="{CE46023C-FAA4-40FF-9818-B42A3982F4B3}">
      <dsp:nvSpPr>
        <dsp:cNvPr id="0" name=""/>
        <dsp:cNvSpPr/>
      </dsp:nvSpPr>
      <dsp:spPr>
        <a:xfrm>
          <a:off x="0" y="3062826"/>
          <a:ext cx="629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C5FC-0E13-4375-AE7F-11CD5EE0C5C6}">
      <dsp:nvSpPr>
        <dsp:cNvPr id="0" name=""/>
        <dsp:cNvSpPr/>
      </dsp:nvSpPr>
      <dsp:spPr>
        <a:xfrm>
          <a:off x="0" y="3062826"/>
          <a:ext cx="6295390" cy="102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Dnes nacházíme hlavně nad póly;</a:t>
          </a:r>
          <a:endParaRPr lang="en-US" sz="2800" kern="1200"/>
        </a:p>
      </dsp:txBody>
      <dsp:txXfrm>
        <a:off x="0" y="3062826"/>
        <a:ext cx="6295390" cy="1020734"/>
      </dsp:txXfrm>
    </dsp:sp>
    <dsp:sp modelId="{6504CEAD-E2BF-4C60-B85E-69DB2FA67C6F}">
      <dsp:nvSpPr>
        <dsp:cNvPr id="0" name=""/>
        <dsp:cNvSpPr/>
      </dsp:nvSpPr>
      <dsp:spPr>
        <a:xfrm>
          <a:off x="0" y="4083561"/>
          <a:ext cx="6295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9C1F-DDB2-44C5-8DEF-E6C4FE41A008}">
      <dsp:nvSpPr>
        <dsp:cNvPr id="0" name=""/>
        <dsp:cNvSpPr/>
      </dsp:nvSpPr>
      <dsp:spPr>
        <a:xfrm>
          <a:off x="0" y="4083561"/>
          <a:ext cx="6295390" cy="102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UV záření zvyšuje výskyt rakovinných nádorů kůže  a poškození zraku.</a:t>
          </a:r>
          <a:endParaRPr lang="en-US" sz="2800" kern="1200"/>
        </a:p>
      </dsp:txBody>
      <dsp:txXfrm>
        <a:off x="0" y="4083561"/>
        <a:ext cx="6295390" cy="102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6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0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xman/adrenalin/felix-baumgartner-prekonal-rychlost-zvuku.A140204_180816_xman-adrenalin_fro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xhgNmaCVAM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e.kahoot.it/share/prirodopis-6-uvodni-test/b671987a-9389-4994-8a62-75ff03364e59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youtube.com/watch?v=52dFlY1WU7s&amp;t=276s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fZMSDT-Nw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LO-6B4efr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ehOTjMFjkI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XefVkmsIuU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CdbbhRoPSk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ople working on ideas">
            <a:extLst>
              <a:ext uri="{FF2B5EF4-FFF2-40B4-BE49-F238E27FC236}">
                <a16:creationId xmlns:a16="http://schemas.microsoft.com/office/drawing/2014/main" id="{A0AFE53C-8639-3266-D717-D9A26F219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4" r="1" b="2825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810AD9-CDAE-FF0B-2541-D47BF027C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337187"/>
            <a:ext cx="5840739" cy="2695726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rial Black" panose="020B0A04020102020204" pitchFamily="34" charset="0"/>
              </a:rPr>
              <a:t>Vznik a vývoj Země a atmosféry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852D6-0688-EE68-63A0-D9A92F00A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7" y="4237630"/>
            <a:ext cx="5172145" cy="262037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Pojmy: Vývoj země .. Atmosféra, Hydrosféra, Fotosyntéza, Organické a Anorganické látky, Klimatické změny, Ozonová díra, Skleníkový efekt.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6864" y="0"/>
            <a:ext cx="5815134" cy="6858000"/>
          </a:xfrm>
          <a:prstGeom prst="rect">
            <a:avLst/>
          </a:prstGeom>
          <a:ln>
            <a:noFill/>
          </a:ln>
          <a:effectLst>
            <a:outerShdw blurRad="508000" dist="1905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9B4601-3F53-25AA-7A95-FBE72B29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594360"/>
            <a:ext cx="3968783" cy="1195640"/>
          </a:xfrm>
        </p:spPr>
        <p:txBody>
          <a:bodyPr anchor="t">
            <a:noAutofit/>
          </a:bodyPr>
          <a:lstStyle/>
          <a:p>
            <a:r>
              <a:rPr lang="cs-CZ" sz="3600">
                <a:latin typeface="Arial Black" panose="020B0A04020102020204" pitchFamily="34" charset="0"/>
              </a:rPr>
              <a:t>Bílkoviny</a:t>
            </a:r>
            <a:br>
              <a:rPr lang="cs-CZ" sz="3600">
                <a:latin typeface="Arial Black" panose="020B0A04020102020204" pitchFamily="34" charset="0"/>
              </a:rPr>
            </a:br>
            <a:r>
              <a:rPr lang="cs-CZ" sz="2800">
                <a:latin typeface="Arial Black" panose="020B0A04020102020204" pitchFamily="34" charset="0"/>
              </a:rPr>
              <a:t>Proteiny</a:t>
            </a:r>
            <a:endParaRPr lang="cs-CZ" sz="3600">
              <a:latin typeface="Arial Black" panose="020B0A04020102020204" pitchFamily="34" charset="0"/>
            </a:endParaRPr>
          </a:p>
        </p:txBody>
      </p:sp>
      <p:pic>
        <p:nvPicPr>
          <p:cNvPr id="2050" name="Picture 2" descr="Bílkoviny, proteiny a hubnutí | Blog | Lenka Vymlátilová">
            <a:extLst>
              <a:ext uri="{FF2B5EF4-FFF2-40B4-BE49-F238E27FC236}">
                <a16:creationId xmlns:a16="http://schemas.microsoft.com/office/drawing/2014/main" id="{82447639-3CBB-A138-4B8B-8E14FE880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4"/>
          <a:stretch/>
        </p:blipFill>
        <p:spPr bwMode="auto">
          <a:xfrm>
            <a:off x="349325" y="796449"/>
            <a:ext cx="5821680" cy="52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BÍLKOVINY Dělení bílkovin Struktura bílkovin">
            <a:extLst>
              <a:ext uri="{FF2B5EF4-FFF2-40B4-BE49-F238E27FC236}">
                <a16:creationId xmlns:a16="http://schemas.microsoft.com/office/drawing/2014/main" id="{45D02A98-4C88-0949-B99A-8037AA2CF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80" y="1206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4B5B94-CF85-7F70-21F4-7678D52A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83" y="1889760"/>
            <a:ext cx="4123258" cy="4805680"/>
          </a:xfrm>
        </p:spPr>
        <p:txBody>
          <a:bodyPr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Podstata těl všech živých organismů;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Složka těl, procesy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 buňce, výživa;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Jsou to makromolekuly, řetězce, složené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z molekul aminokyselin;</a:t>
            </a:r>
          </a:p>
        </p:txBody>
      </p:sp>
    </p:spTree>
    <p:extLst>
      <p:ext uri="{BB962C8B-B14F-4D97-AF65-F5344CB8AC3E}">
        <p14:creationId xmlns:p14="http://schemas.microsoft.com/office/powerpoint/2010/main" val="256471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Slide Background">
            <a:extLst>
              <a:ext uri="{FF2B5EF4-FFF2-40B4-BE49-F238E27FC236}">
                <a16:creationId xmlns:a16="http://schemas.microsoft.com/office/drawing/2014/main" id="{B28BAA4C-E726-48B3-8382-FF04528F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75F029-1D32-83C1-08D0-FC046457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7" y="310812"/>
            <a:ext cx="4196443" cy="614217"/>
          </a:xfrm>
        </p:spPr>
        <p:txBody>
          <a:bodyPr>
            <a:normAutofit fontScale="90000"/>
          </a:bodyPr>
          <a:lstStyle/>
          <a:p>
            <a:r>
              <a:rPr lang="cs-CZ" sz="4800">
                <a:latin typeface="Arial Black" panose="020B0A04020102020204" pitchFamily="34" charset="0"/>
              </a:rPr>
              <a:t>Tuky - lipidy</a:t>
            </a:r>
          </a:p>
        </p:txBody>
      </p:sp>
      <p:pic>
        <p:nvPicPr>
          <p:cNvPr id="3074" name="Picture 2" descr="Ťuky, ťuky tady tuky... | VERO diet">
            <a:extLst>
              <a:ext uri="{FF2B5EF4-FFF2-40B4-BE49-F238E27FC236}">
                <a16:creationId xmlns:a16="http://schemas.microsoft.com/office/drawing/2014/main" id="{36B18C7B-2596-2515-F0A2-BB0C7B328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25525" b="2"/>
          <a:stretch/>
        </p:blipFill>
        <p:spPr bwMode="auto">
          <a:xfrm>
            <a:off x="-1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ěkolik důvodů, proč nepoužívat palmový olej | iReceptář.cz">
            <a:extLst>
              <a:ext uri="{FF2B5EF4-FFF2-40B4-BE49-F238E27FC236}">
                <a16:creationId xmlns:a16="http://schemas.microsoft.com/office/drawing/2014/main" id="{8099672F-837F-A702-6E81-5EF85E784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5857"/>
          <a:stretch/>
        </p:blipFill>
        <p:spPr bwMode="auto">
          <a:xfrm>
            <a:off x="3228530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Řepka vysává půdu a znečišťuje vodu. „Ale vyplatí se,“ obhajuje zemědělce  šéf svazu pěstitelů | Plus">
            <a:extLst>
              <a:ext uri="{FF2B5EF4-FFF2-40B4-BE49-F238E27FC236}">
                <a16:creationId xmlns:a16="http://schemas.microsoft.com/office/drawing/2014/main" id="{0A9B2878-31D5-8068-2656-BB1C4CFCA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 r="-2" b="-2"/>
          <a:stretch/>
        </p:blipFill>
        <p:spPr bwMode="auto">
          <a:xfrm>
            <a:off x="20" y="-2"/>
            <a:ext cx="6464532" cy="3429002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93D61-5589-F959-5B50-44D2BDB2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7" y="1128230"/>
            <a:ext cx="4280262" cy="5418958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Podle skupenství rozlišujeme 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pevné tuky 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kapalné oleje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b="1" u="sng">
                <a:latin typeface="Arial" panose="020B0604020202020204" pitchFamily="34" charset="0"/>
                <a:cs typeface="Arial" panose="020B0604020202020204" pitchFamily="34" charset="0"/>
              </a:rPr>
              <a:t>Rostlinné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získáváme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z rostlin z plodů nebo semen (palma olejná, olivy, slunečnice,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sója, řepka);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800" b="1" u="sng">
                <a:latin typeface="Arial" panose="020B0604020202020204" pitchFamily="34" charset="0"/>
                <a:cs typeface="Arial" panose="020B0604020202020204" pitchFamily="34" charset="0"/>
              </a:rPr>
              <a:t>Živočišné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tuky jsou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sádlo z prasete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a máslo z mléka.</a:t>
            </a:r>
          </a:p>
          <a:p>
            <a:pPr>
              <a:lnSpc>
                <a:spcPct val="100000"/>
              </a:lnSpc>
            </a:pPr>
            <a:endParaRPr lang="cs-CZ" sz="2800"/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0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AC40FFA8-CDA2-4745-9D0A-854FC4DBE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Voda je zdravá. Ale která je lepší? Kohoutková, balená, nebo minerální? -  Prima Ženy">
            <a:extLst>
              <a:ext uri="{FF2B5EF4-FFF2-40B4-BE49-F238E27FC236}">
                <a16:creationId xmlns:a16="http://schemas.microsoft.com/office/drawing/2014/main" id="{FE5F037E-917C-D349-9638-14C745F9D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/>
          <a:stretch/>
        </p:blipFill>
        <p:spPr bwMode="auto">
          <a:xfrm>
            <a:off x="1" y="-1"/>
            <a:ext cx="6096000" cy="33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052441-AF9F-D030-8E51-9595BC02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708" y="3516924"/>
            <a:ext cx="4359601" cy="2723155"/>
          </a:xfrm>
        </p:spPr>
        <p:txBody>
          <a:bodyPr anchor="b">
            <a:normAutofit/>
          </a:bodyPr>
          <a:lstStyle/>
          <a:p>
            <a:r>
              <a:rPr lang="cs-CZ">
                <a:latin typeface="Arial Black" panose="020B0A04020102020204" pitchFamily="34" charset="0"/>
              </a:rPr>
              <a:t>Anorganické látky </a:t>
            </a:r>
            <a:r>
              <a:rPr lang="cs-CZ" sz="3200">
                <a:latin typeface="Arial" panose="020B0604020202020204" pitchFamily="34" charset="0"/>
                <a:cs typeface="Arial" panose="020B0604020202020204" pitchFamily="34" charset="0"/>
              </a:rPr>
              <a:t>ozn. </a:t>
            </a:r>
            <a:r>
              <a:rPr lang="cs-CZ" sz="3200" spc="600">
                <a:latin typeface="Arial" panose="020B0604020202020204" pitchFamily="34" charset="0"/>
                <a:cs typeface="Arial" panose="020B0604020202020204" pitchFamily="34" charset="0"/>
              </a:rPr>
              <a:t>neústrojné látky</a:t>
            </a:r>
            <a:endParaRPr lang="cs-CZ" sz="3200" spc="600">
              <a:latin typeface="Arial Black" panose="020B0A04020102020204" pitchFamily="34" charset="0"/>
            </a:endParaRPr>
          </a:p>
        </p:txBody>
      </p:sp>
      <p:pic>
        <p:nvPicPr>
          <p:cNvPr id="2050" name="Picture 2" descr="Na minerální látky s příborem, na minerály s geologickým kladívkem">
            <a:extLst>
              <a:ext uri="{FF2B5EF4-FFF2-40B4-BE49-F238E27FC236}">
                <a16:creationId xmlns:a16="http://schemas.microsoft.com/office/drawing/2014/main" id="{7E2ACCA8-151F-2BC0-20A5-D1D55EEB4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6096000" y="-1"/>
            <a:ext cx="6096000" cy="33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429CC-0DAC-F32A-0E3E-95A8A574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37" y="3728027"/>
            <a:ext cx="4975217" cy="2743022"/>
          </a:xfrm>
        </p:spPr>
        <p:txBody>
          <a:bodyPr anchor="ctr"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Podstata neživé přírody;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Horniny a nerosty;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Příklad křemen, žula, voda, kovy a jíl;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Většinou sloučeniny, nehoří.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viz: Znáte české řeky, rybníky a přehrady? | Hospodářské noviny (HN.cz)">
            <a:extLst>
              <a:ext uri="{FF2B5EF4-FFF2-40B4-BE49-F238E27FC236}">
                <a16:creationId xmlns:a16="http://schemas.microsoft.com/office/drawing/2014/main" id="{3AB7D25A-D467-7B5C-71B1-30CCC42E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35" y="4471134"/>
            <a:ext cx="4242317" cy="2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0" descr="Picture of an ocean. ">
            <a:extLst>
              <a:ext uri="{FF2B5EF4-FFF2-40B4-BE49-F238E27FC236}">
                <a16:creationId xmlns:a16="http://schemas.microsoft.com/office/drawing/2014/main" id="{7E4B4225-5A8A-458B-9BFD-3EDB8DDD9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3" r="-1" b="-1"/>
          <a:stretch/>
        </p:blipFill>
        <p:spPr bwMode="auto">
          <a:xfrm>
            <a:off x="3022238" y="0"/>
            <a:ext cx="4529981" cy="2733734"/>
          </a:xfrm>
          <a:custGeom>
            <a:avLst/>
            <a:gdLst/>
            <a:ahLst/>
            <a:cxnLst/>
            <a:rect l="l" t="t" r="r" b="b"/>
            <a:pathLst>
              <a:path w="4125131" h="2489417">
                <a:moveTo>
                  <a:pt x="44777" y="0"/>
                </a:moveTo>
                <a:lnTo>
                  <a:pt x="4080354" y="0"/>
                </a:lnTo>
                <a:lnTo>
                  <a:pt x="4083227" y="11173"/>
                </a:lnTo>
                <a:cubicBezTo>
                  <a:pt x="4110702" y="145441"/>
                  <a:pt x="4125131" y="284462"/>
                  <a:pt x="4125131" y="426852"/>
                </a:cubicBezTo>
                <a:cubicBezTo>
                  <a:pt x="4125131" y="1565976"/>
                  <a:pt x="3201689" y="2489417"/>
                  <a:pt x="2062565" y="2489417"/>
                </a:cubicBezTo>
                <a:cubicBezTo>
                  <a:pt x="923442" y="2489417"/>
                  <a:pt x="0" y="1565976"/>
                  <a:pt x="0" y="426852"/>
                </a:cubicBezTo>
                <a:cubicBezTo>
                  <a:pt x="0" y="284462"/>
                  <a:pt x="14429" y="145441"/>
                  <a:pt x="41904" y="11173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podzemní voda">
            <a:extLst>
              <a:ext uri="{FF2B5EF4-FFF2-40B4-BE49-F238E27FC236}">
                <a16:creationId xmlns:a16="http://schemas.microsoft.com/office/drawing/2014/main" id="{0739B411-AAFB-47A8-A52F-8C385D2F6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28796"/>
          <a:stretch/>
        </p:blipFill>
        <p:spPr bwMode="auto">
          <a:xfrm>
            <a:off x="-2" y="1998084"/>
            <a:ext cx="4231752" cy="4859916"/>
          </a:xfrm>
          <a:custGeom>
            <a:avLst/>
            <a:gdLst/>
            <a:ahLst/>
            <a:cxnLst/>
            <a:rect l="l" t="t" r="r" b="b"/>
            <a:pathLst>
              <a:path w="4231752" h="4859916">
                <a:moveTo>
                  <a:pt x="1051869" y="0"/>
                </a:moveTo>
                <a:cubicBezTo>
                  <a:pt x="2808070" y="0"/>
                  <a:pt x="4231752" y="1423682"/>
                  <a:pt x="4231752" y="3179883"/>
                </a:cubicBezTo>
                <a:cubicBezTo>
                  <a:pt x="4231752" y="3728696"/>
                  <a:pt x="4092721" y="4245036"/>
                  <a:pt x="3847958" y="4695604"/>
                </a:cubicBezTo>
                <a:lnTo>
                  <a:pt x="3748135" y="4859916"/>
                </a:lnTo>
                <a:lnTo>
                  <a:pt x="0" y="4859916"/>
                </a:lnTo>
                <a:lnTo>
                  <a:pt x="0" y="181856"/>
                </a:lnTo>
                <a:lnTo>
                  <a:pt x="106268" y="142962"/>
                </a:lnTo>
                <a:cubicBezTo>
                  <a:pt x="404983" y="50052"/>
                  <a:pt x="722581" y="0"/>
                  <a:pt x="1051869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5">
            <a:extLst>
              <a:ext uri="{FF2B5EF4-FFF2-40B4-BE49-F238E27FC236}">
                <a16:creationId xmlns:a16="http://schemas.microsoft.com/office/drawing/2014/main" id="{152CFFAA-BE54-4D79-9F5E-28602C23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22574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5" name="Text Box 11">
            <a:extLst>
              <a:ext uri="{FF2B5EF4-FFF2-40B4-BE49-F238E27FC236}">
                <a16:creationId xmlns:a16="http://schemas.microsoft.com/office/drawing/2014/main" id="{CAD9C0B2-BF06-41C0-B278-01AB5941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05780"/>
            <a:ext cx="58901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cs-CZ" altLang="cs-CZ" sz="2800" b="1">
                <a:latin typeface="+mn-lt"/>
              </a:rPr>
              <a:t>Hydrosféra</a:t>
            </a:r>
            <a:r>
              <a:rPr lang="cs-CZ" altLang="cs-CZ" b="1">
                <a:latin typeface="+mn-lt"/>
              </a:rPr>
              <a:t> = vodní obal Země</a:t>
            </a:r>
          </a:p>
        </p:txBody>
      </p:sp>
      <p:pic>
        <p:nvPicPr>
          <p:cNvPr id="5" name="Picture 4" descr="Tipy na nádherné a snadno dostupné ledovce napříč světem | HedvabnaStezka.cz">
            <a:extLst>
              <a:ext uri="{FF2B5EF4-FFF2-40B4-BE49-F238E27FC236}">
                <a16:creationId xmlns:a16="http://schemas.microsoft.com/office/drawing/2014/main" id="{3DDD6D69-7B34-9D31-2FA8-987BCAE7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/>
          <a:stretch/>
        </p:blipFill>
        <p:spPr bwMode="auto">
          <a:xfrm>
            <a:off x="7960252" y="0"/>
            <a:ext cx="42409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3 rakouských jezer pro letní dovolenou nedaleko hranic - ERV Evropská  pojišťovna">
            <a:extLst>
              <a:ext uri="{FF2B5EF4-FFF2-40B4-BE49-F238E27FC236}">
                <a16:creationId xmlns:a16="http://schemas.microsoft.com/office/drawing/2014/main" id="{C033F282-EE8A-DBA8-E30A-B100A211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87" y="4039043"/>
            <a:ext cx="4251491" cy="28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4ECACFA8-41F4-4C4F-4E02-1A7AB7B2F778}"/>
              </a:ext>
            </a:extLst>
          </p:cNvPr>
          <p:cNvSpPr/>
          <p:nvPr/>
        </p:nvSpPr>
        <p:spPr>
          <a:xfrm>
            <a:off x="4398828" y="2881133"/>
            <a:ext cx="3153391" cy="2036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32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VODA V RŮZNÝCH PODOBÁCH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F1EC053-F6E0-A163-CE0F-B30E0DA6CB7B}"/>
              </a:ext>
            </a:extLst>
          </p:cNvPr>
          <p:cNvSpPr/>
          <p:nvPr/>
        </p:nvSpPr>
        <p:spPr>
          <a:xfrm>
            <a:off x="11062215" y="103482"/>
            <a:ext cx="102726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/>
              <a:t>Ledovce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E5490F4-D616-F604-FE60-13BAB432BFEA}"/>
              </a:ext>
            </a:extLst>
          </p:cNvPr>
          <p:cNvSpPr/>
          <p:nvPr/>
        </p:nvSpPr>
        <p:spPr>
          <a:xfrm>
            <a:off x="4526152" y="286442"/>
            <a:ext cx="144937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/>
              <a:t>Moře/oceány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8D7998A-277C-A01F-938D-33D029F07C9F}"/>
              </a:ext>
            </a:extLst>
          </p:cNvPr>
          <p:cNvSpPr/>
          <p:nvPr/>
        </p:nvSpPr>
        <p:spPr>
          <a:xfrm>
            <a:off x="11280932" y="6356880"/>
            <a:ext cx="79451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/>
              <a:t>Jezera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759836D-D0C3-CB7F-F49E-F795DCDEED4A}"/>
              </a:ext>
            </a:extLst>
          </p:cNvPr>
          <p:cNvSpPr/>
          <p:nvPr/>
        </p:nvSpPr>
        <p:spPr>
          <a:xfrm>
            <a:off x="176977" y="6372494"/>
            <a:ext cx="330885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/>
              <a:t>Podzemní / podpovrchová voda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DED3C8B-5628-82FD-9F76-DAD31321717B}"/>
              </a:ext>
            </a:extLst>
          </p:cNvPr>
          <p:cNvSpPr/>
          <p:nvPr/>
        </p:nvSpPr>
        <p:spPr>
          <a:xfrm>
            <a:off x="6904606" y="4609067"/>
            <a:ext cx="64761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/>
              <a:t>Řeky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EF6451-D410-757F-47A1-F4FD6EAD9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0"/>
            <a:ext cx="3572374" cy="29245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9E4B2D7-5972-416D-B80C-6B253306A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73927" y="0"/>
            <a:ext cx="6418053" cy="12792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voda důležitá?      </a:t>
            </a:r>
          </a:p>
        </p:txBody>
      </p:sp>
      <p:pic>
        <p:nvPicPr>
          <p:cNvPr id="1030" name="Picture 6" descr="Image result for voda">
            <a:extLst>
              <a:ext uri="{FF2B5EF4-FFF2-40B4-BE49-F238E27FC236}">
                <a16:creationId xmlns:a16="http://schemas.microsoft.com/office/drawing/2014/main" id="{0552452E-274E-47A2-8B90-2D79E136F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34722" b="2"/>
          <a:stretch/>
        </p:blipFill>
        <p:spPr bwMode="auto">
          <a:xfrm>
            <a:off x="0" y="282080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DB3B577F-623F-40D7-A237-C5BBDED27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7013" y="1439536"/>
            <a:ext cx="6418053" cy="2909649"/>
          </a:xfrm>
        </p:spPr>
        <p:txBody>
          <a:bodyPr anchor="t"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Bez vody není život, vývoj začal ve vodě.</a:t>
            </a:r>
            <a:br>
              <a:rPr lang="cs-CZ" altLang="cs-CZ" sz="2400" b="1">
                <a:solidFill>
                  <a:srgbClr val="000000"/>
                </a:solidFill>
              </a:rPr>
            </a:br>
            <a:r>
              <a:rPr lang="cs-CZ" altLang="cs-CZ" sz="2400" b="1">
                <a:solidFill>
                  <a:srgbClr val="000000"/>
                </a:solidFill>
              </a:rPr>
              <a:t>Lidé vždy zakládali města na řece. </a:t>
            </a:r>
          </a:p>
          <a:p>
            <a:pPr marL="0" indent="0" eaLnBrk="1" hangingPunct="1"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Každá živá hmota obsahuje vodu </a:t>
            </a:r>
            <a:br>
              <a:rPr lang="cs-CZ" altLang="cs-CZ" sz="2400">
                <a:solidFill>
                  <a:srgbClr val="000000"/>
                </a:solidFill>
              </a:rPr>
            </a:br>
            <a:r>
              <a:rPr lang="cs-CZ" altLang="cs-CZ" sz="2400">
                <a:solidFill>
                  <a:srgbClr val="000000"/>
                </a:solidFill>
              </a:rPr>
              <a:t>přibližně naše tělo ze 70 </a:t>
            </a:r>
            <a:r>
              <a:rPr lang="en-US" altLang="cs-CZ" sz="2400">
                <a:solidFill>
                  <a:srgbClr val="000000"/>
                </a:solidFill>
              </a:rPr>
              <a:t>% </a:t>
            </a:r>
            <a:r>
              <a:rPr lang="cs-CZ" altLang="cs-CZ" sz="2400">
                <a:solidFill>
                  <a:srgbClr val="000000"/>
                </a:solidFill>
              </a:rPr>
              <a:t>voda. </a:t>
            </a:r>
          </a:p>
          <a:p>
            <a:pPr marL="0" indent="0" eaLnBrk="1" hangingPunct="1">
              <a:buNone/>
            </a:pPr>
            <a:r>
              <a:rPr lang="cs-CZ" altLang="cs-CZ" sz="2400" b="1">
                <a:solidFill>
                  <a:srgbClr val="000000"/>
                </a:solidFill>
              </a:rPr>
              <a:t>Denní potřeba lidského těla je asi 2 - 3 litry </a:t>
            </a:r>
            <a:br>
              <a:rPr lang="cs-CZ" altLang="cs-CZ" sz="2400" b="1">
                <a:solidFill>
                  <a:srgbClr val="000000"/>
                </a:solidFill>
              </a:rPr>
            </a:br>
            <a:r>
              <a:rPr lang="cs-CZ" altLang="cs-CZ" sz="2400">
                <a:solidFill>
                  <a:srgbClr val="000000"/>
                </a:solidFill>
              </a:rPr>
              <a:t>bez vody člověk nevydrží déle než 5 dnů</a:t>
            </a:r>
          </a:p>
        </p:txBody>
      </p:sp>
      <p:sp>
        <p:nvSpPr>
          <p:cNvPr id="2" name="AutoShape 2" descr="Image result for voda">
            <a:extLst>
              <a:ext uri="{FF2B5EF4-FFF2-40B4-BE49-F238E27FC236}">
                <a16:creationId xmlns:a16="http://schemas.microsoft.com/office/drawing/2014/main" id="{31146792-7AEF-4B29-8427-418249DE45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C5B08DB-DAB0-4337-8857-9BFC23BCE906}"/>
              </a:ext>
            </a:extLst>
          </p:cNvPr>
          <p:cNvSpPr/>
          <p:nvPr/>
        </p:nvSpPr>
        <p:spPr>
          <a:xfrm>
            <a:off x="4656592" y="4222433"/>
            <a:ext cx="5618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u="sng">
                <a:solidFill>
                  <a:srgbClr val="C00000"/>
                </a:solidFill>
              </a:rPr>
              <a:t>Funkce v organismu </a:t>
            </a:r>
            <a:br>
              <a:rPr lang="cs-CZ" altLang="cs-CZ" sz="2800" b="1">
                <a:solidFill>
                  <a:srgbClr val="000000"/>
                </a:solidFill>
              </a:rPr>
            </a:br>
            <a:r>
              <a:rPr lang="cs-CZ" altLang="cs-CZ" sz="2800" b="1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  <a:t>odplavuje škodlivé látky; </a:t>
            </a:r>
            <a:b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  <a:t>- zabraňuje přehřátí organismu; </a:t>
            </a:r>
            <a:b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  <a:t>- rozvádí živiny v těle;</a:t>
            </a:r>
          </a:p>
          <a:p>
            <a:r>
              <a:rPr lang="cs-CZ" altLang="cs-CZ" sz="2800">
                <a:solidFill>
                  <a:schemeClr val="accent1">
                    <a:lumMod val="75000"/>
                  </a:schemeClr>
                </a:solidFill>
              </a:rPr>
              <a:t>- homeostáze.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09FC97-4CCE-4204-921B-36DEE260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752" y="243162"/>
            <a:ext cx="3968783" cy="10911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Atmosféra</a:t>
            </a:r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id="{3AD45D44-D990-4E6A-B8BF-698BF31FB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r="3" b="8969"/>
          <a:stretch/>
        </p:blipFill>
        <p:spPr bwMode="auto">
          <a:xfrm>
            <a:off x="-1" y="-2"/>
            <a:ext cx="6374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AF7F293-4E85-4874-90D1-4252E7973A07}"/>
              </a:ext>
            </a:extLst>
          </p:cNvPr>
          <p:cNvSpPr txBox="1">
            <a:spLocks/>
          </p:cNvSpPr>
          <p:nvPr/>
        </p:nvSpPr>
        <p:spPr>
          <a:xfrm>
            <a:off x="6568752" y="1184423"/>
            <a:ext cx="4769382" cy="5673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altLang="cs-CZ" sz="25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Obaluje Zemi </a:t>
            </a: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výšky </a:t>
            </a:r>
            <a:b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několika set kilometrů – je držena přitažlivostí Země;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25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Funkce atmosféry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Rozptyluje sluneční záření;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Brání rychlému ochlazení povrchu země;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Brání před škodlivým kosmickým zářením;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25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Umožňuje život na zemi;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sz="25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Brání pronikání cizích těles.</a:t>
            </a:r>
          </a:p>
          <a:p>
            <a:pPr>
              <a:lnSpc>
                <a:spcPct val="100000"/>
              </a:lnSpc>
            </a:pPr>
            <a:endParaRPr lang="en-US" altLang="cs-CZ" sz="140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altLang="cs-CZ" sz="140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altLang="cs-CZ" sz="1400"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en-US" sz="1400" b="1">
              <a:latin typeface="+mn-lt"/>
              <a:ea typeface="+mn-ea"/>
              <a:cs typeface="+mn-cs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D2A16EE8-456A-2B90-9FCA-EE6D0A475869}"/>
              </a:ext>
            </a:extLst>
          </p:cNvPr>
          <p:cNvSpPr txBox="1"/>
          <p:nvPr/>
        </p:nvSpPr>
        <p:spPr>
          <a:xfrm>
            <a:off x="651580" y="6304001"/>
            <a:ext cx="507176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>
                <a:hlinkClick r:id="rId3"/>
              </a:rPr>
              <a:t>Video a článek skoku Felixe </a:t>
            </a:r>
            <a:r>
              <a:rPr lang="cs-CZ" err="1">
                <a:hlinkClick r:id="rId3"/>
              </a:rPr>
              <a:t>Baumgartnera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0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8DCBDD-C4C4-4AB6-8EDD-1E38BE5E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166395"/>
            <a:ext cx="4381639" cy="19926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směs plynů </a:t>
            </a:r>
            <a:b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nezbytně důležitých </a:t>
            </a:r>
            <a:b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 život na Zemi </a:t>
            </a:r>
            <a:b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/do 20 km/</a:t>
            </a:r>
          </a:p>
        </p:txBody>
      </p:sp>
      <p:pic>
        <p:nvPicPr>
          <p:cNvPr id="3078" name="Picture 6" descr="Výsledek obrázku pro atmosfera složení vzduchu">
            <a:extLst>
              <a:ext uri="{FF2B5EF4-FFF2-40B4-BE49-F238E27FC236}">
                <a16:creationId xmlns:a16="http://schemas.microsoft.com/office/drawing/2014/main" id="{9A70F837-5543-4C63-A131-D9C2D30EF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r="10950"/>
          <a:stretch/>
        </p:blipFill>
        <p:spPr bwMode="auto">
          <a:xfrm>
            <a:off x="-1" y="-2"/>
            <a:ext cx="637492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8D63A-7D5D-4700-9AAB-155BA7C5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82" y="2159088"/>
            <a:ext cx="3968783" cy="4532517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altLang="cs-CZ" sz="2800" b="1"/>
              <a:t>Dusík N</a:t>
            </a:r>
            <a:r>
              <a:rPr lang="cs-CZ" altLang="cs-CZ" sz="2800" b="1" baseline="-25000"/>
              <a:t>2 </a:t>
            </a:r>
            <a:r>
              <a:rPr lang="cs-CZ" altLang="cs-CZ" sz="2800"/>
              <a:t>(78%); </a:t>
            </a:r>
          </a:p>
          <a:p>
            <a:pPr>
              <a:lnSpc>
                <a:spcPct val="100000"/>
              </a:lnSpc>
            </a:pPr>
            <a:r>
              <a:rPr lang="cs-CZ" altLang="cs-CZ" sz="2800" b="1"/>
              <a:t>Kyslík O</a:t>
            </a:r>
            <a:r>
              <a:rPr lang="cs-CZ" altLang="cs-CZ" sz="2800" b="1" baseline="-25000"/>
              <a:t>2</a:t>
            </a:r>
            <a:r>
              <a:rPr lang="cs-CZ" altLang="cs-CZ" sz="2800" baseline="-25000"/>
              <a:t> </a:t>
            </a:r>
            <a:r>
              <a:rPr lang="cs-CZ" altLang="cs-CZ" sz="2800"/>
              <a:t>(21%) – dýchání;</a:t>
            </a:r>
          </a:p>
          <a:p>
            <a:pPr>
              <a:lnSpc>
                <a:spcPct val="100000"/>
              </a:lnSpc>
            </a:pPr>
            <a:r>
              <a:rPr lang="cs-CZ" altLang="cs-CZ" sz="2800" b="1"/>
              <a:t>Vodní pára H</a:t>
            </a:r>
            <a:r>
              <a:rPr lang="cs-CZ" altLang="cs-CZ" sz="2800" b="1" baseline="-25000"/>
              <a:t>2</a:t>
            </a:r>
            <a:r>
              <a:rPr lang="cs-CZ" altLang="cs-CZ" sz="2800" b="1"/>
              <a:t>O</a:t>
            </a:r>
            <a:r>
              <a:rPr lang="cs-CZ" altLang="cs-CZ" sz="2800"/>
              <a:t>; </a:t>
            </a:r>
          </a:p>
          <a:p>
            <a:pPr>
              <a:lnSpc>
                <a:spcPct val="100000"/>
              </a:lnSpc>
            </a:pPr>
            <a:r>
              <a:rPr lang="cs-CZ" altLang="cs-CZ" sz="2800" b="1"/>
              <a:t>Oxid uhličitý CO</a:t>
            </a:r>
            <a:r>
              <a:rPr lang="cs-CZ" altLang="cs-CZ" sz="2800" b="1" baseline="-25000"/>
              <a:t>2 </a:t>
            </a:r>
            <a:r>
              <a:rPr lang="cs-CZ" altLang="cs-CZ" sz="2800"/>
              <a:t>(fotosyntéza); </a:t>
            </a:r>
          </a:p>
          <a:p>
            <a:pPr>
              <a:lnSpc>
                <a:spcPct val="100000"/>
              </a:lnSpc>
            </a:pPr>
            <a:r>
              <a:rPr lang="cs-CZ" altLang="cs-CZ" sz="2800" b="1"/>
              <a:t>Ozon O</a:t>
            </a:r>
            <a:r>
              <a:rPr lang="cs-CZ" altLang="cs-CZ" sz="2800" b="1" baseline="-25000"/>
              <a:t>3 </a:t>
            </a:r>
            <a:r>
              <a:rPr lang="cs-CZ" altLang="cs-CZ" sz="2800"/>
              <a:t>(brání pronikání </a:t>
            </a:r>
            <a:br>
              <a:rPr lang="cs-CZ" altLang="cs-CZ" sz="2800"/>
            </a:br>
            <a:r>
              <a:rPr lang="cs-CZ" altLang="cs-CZ" sz="2800"/>
              <a:t>UV záření);</a:t>
            </a:r>
          </a:p>
          <a:p>
            <a:pPr>
              <a:lnSpc>
                <a:spcPct val="100000"/>
              </a:lnSpc>
            </a:pPr>
            <a:r>
              <a:rPr lang="cs-CZ" altLang="cs-CZ" sz="2800" b="1"/>
              <a:t>Vzácné plyny </a:t>
            </a:r>
            <a:br>
              <a:rPr lang="cs-CZ" altLang="cs-CZ" sz="2800"/>
            </a:br>
            <a:r>
              <a:rPr lang="cs-CZ" altLang="cs-CZ" sz="2800"/>
              <a:t>/Argon, Helium, Neon/</a:t>
            </a:r>
          </a:p>
          <a:p>
            <a:pPr>
              <a:lnSpc>
                <a:spcPct val="100000"/>
              </a:lnSpc>
            </a:pPr>
            <a:endParaRPr lang="cs-CZ" sz="1700"/>
          </a:p>
        </p:txBody>
      </p: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23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5D6C8-6EEC-D346-B8ED-4978C352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8" y="430382"/>
            <a:ext cx="4911905" cy="793497"/>
          </a:xfrm>
        </p:spPr>
        <p:txBody>
          <a:bodyPr anchor="b">
            <a:normAutofit/>
          </a:bodyPr>
          <a:lstStyle/>
          <a:p>
            <a:r>
              <a:rPr lang="cs-CZ">
                <a:latin typeface="Arial Black" panose="020B0A04020102020204" pitchFamily="34" charset="0"/>
              </a:rPr>
              <a:t>Fotosyntéza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28D42-6D8C-F73A-A022-1DEC7E4B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8" y="1355892"/>
            <a:ext cx="4519991" cy="5217006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Základ života na zemi;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Chemický proces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 zelených rostlinách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/jen přes den/;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Probíhá v chloroplastech rostlinných buněk;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Produkce kyslíku a výroba složitých chemických látek /cukrů/ z vody a oxidu uhličitého za pomocí světelné energie.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Fotosyntéza – Wikipedie">
            <a:extLst>
              <a:ext uri="{FF2B5EF4-FFF2-40B4-BE49-F238E27FC236}">
                <a16:creationId xmlns:a16="http://schemas.microsoft.com/office/drawing/2014/main" id="{4AB29770-3B18-ABAE-5F56-BDF86A89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1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D798C9-EEFF-71B8-3E0B-5387D16FAA4B}"/>
              </a:ext>
            </a:extLst>
          </p:cNvPr>
          <p:cNvSpPr txBox="1"/>
          <p:nvPr/>
        </p:nvSpPr>
        <p:spPr>
          <a:xfrm>
            <a:off x="8555508" y="209298"/>
            <a:ext cx="3387014" cy="408623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cs-CZ">
                <a:hlinkClick r:id="rId3"/>
              </a:rPr>
              <a:t>Nezkreslená věda - fotosyntéza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674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2C0FBB6-4CCA-4358-9DD5-CDF2173E6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9E6B771E-DDF7-430C-9462-BA1D3742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CFF58F2B-EB8E-4311-BE8E-9497C5AF7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1B07A68-3A37-8077-EAD2-262898A9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39" y="317261"/>
            <a:ext cx="5930961" cy="848260"/>
          </a:xfrm>
        </p:spPr>
        <p:txBody>
          <a:bodyPr>
            <a:normAutofit/>
          </a:bodyPr>
          <a:lstStyle/>
          <a:p>
            <a:r>
              <a:rPr lang="cs-CZ">
                <a:latin typeface="Arial Black" panose="020B0A04020102020204" pitchFamily="34" charset="0"/>
                <a:hlinkClick r:id="rId2"/>
              </a:rPr>
              <a:t>Klimatické změny</a:t>
            </a:r>
            <a:endParaRPr lang="cs-CZ">
              <a:latin typeface="Arial Black" panose="020B0A04020102020204" pitchFamily="34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62220BB-7473-A01F-4959-0AA13AB8B7B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0382971"/>
              </p:ext>
            </p:extLst>
          </p:nvPr>
        </p:nvGraphicFramePr>
        <p:xfrm>
          <a:off x="5449078" y="258410"/>
          <a:ext cx="6501738" cy="634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Zástupný obsah 4">
            <a:extLst>
              <a:ext uri="{FF2B5EF4-FFF2-40B4-BE49-F238E27FC236}">
                <a16:creationId xmlns:a16="http://schemas.microsoft.com/office/drawing/2014/main" id="{FAEA977D-5060-BC1A-64A8-4D1E561D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839" y="1290576"/>
            <a:ext cx="5455100" cy="51251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na Slunci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sluneční soustavy, gravitace, energie, vzdálenost;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atmosféře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skleníkový efekt nebo oslabení ozonové vrstvy viz dále;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hydrosféře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zejména oceány a proudění oceánů;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Člověk mění podnebí planety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zasahuje do pochodů, které se vytvářely miliony let – fosilní paliva,  nedostatek vody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3C382F-CBF6-A2D2-6C54-2F5F0745AEFA}"/>
              </a:ext>
            </a:extLst>
          </p:cNvPr>
          <p:cNvSpPr txBox="1"/>
          <p:nvPr/>
        </p:nvSpPr>
        <p:spPr>
          <a:xfrm>
            <a:off x="4948755" y="6138305"/>
            <a:ext cx="19523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Kahoot test 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39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0465F6-62E0-44DF-89A9-227C1A7E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91" y="363637"/>
            <a:ext cx="5436194" cy="864561"/>
          </a:xfrm>
        </p:spPr>
        <p:txBody>
          <a:bodyPr anchor="t">
            <a:normAutofit/>
          </a:bodyPr>
          <a:lstStyle/>
          <a:p>
            <a:r>
              <a:rPr lang="cs-CZ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Skleníkový efekt - jev</a:t>
            </a:r>
          </a:p>
        </p:txBody>
      </p:sp>
      <p:pic>
        <p:nvPicPr>
          <p:cNvPr id="5" name="Picture 2" descr="Výsledek obrázku pro skleníkový efekt">
            <a:extLst>
              <a:ext uri="{FF2B5EF4-FFF2-40B4-BE49-F238E27FC236}">
                <a16:creationId xmlns:a16="http://schemas.microsoft.com/office/drawing/2014/main" id="{2BCB7C24-1E51-4076-BDF8-10FF8DDE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91" y="1228198"/>
            <a:ext cx="6952891" cy="51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C279FAC-D93A-4B60-B84B-FB8A4720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548" y="363637"/>
            <a:ext cx="4209286" cy="6210299"/>
          </a:xfrm>
        </p:spPr>
        <p:txBody>
          <a:bodyPr anchor="t">
            <a:noAutofit/>
          </a:bodyPr>
          <a:lstStyle/>
          <a:p>
            <a:r>
              <a:rPr lang="cs-CZ" sz="2400" b="1"/>
              <a:t>Žádoucí proces</a:t>
            </a:r>
            <a:r>
              <a:rPr lang="cs-CZ" sz="2400"/>
              <a:t>, při kterém dochází k ohřívání planety.</a:t>
            </a:r>
          </a:p>
          <a:p>
            <a:r>
              <a:rPr lang="cs-CZ" sz="2400"/>
              <a:t>Slunce vysílá záření, část tohoto záření planetu opouští.</a:t>
            </a:r>
          </a:p>
          <a:p>
            <a:r>
              <a:rPr lang="cs-CZ" sz="2400"/>
              <a:t>Tepelné záření při opouštění naší planety </a:t>
            </a:r>
            <a:r>
              <a:rPr lang="cs-CZ" sz="2400" b="1"/>
              <a:t>zčásti zachycují skleníkové plyny</a:t>
            </a:r>
            <a:r>
              <a:rPr lang="cs-CZ" sz="2400"/>
              <a:t>.</a:t>
            </a:r>
          </a:p>
          <a:p>
            <a:r>
              <a:rPr lang="cs-CZ" sz="2400" b="1"/>
              <a:t>Skleníkové plyny </a:t>
            </a:r>
            <a:br>
              <a:rPr lang="cs-CZ" sz="2400"/>
            </a:br>
            <a:r>
              <a:rPr lang="cs-CZ" sz="2400"/>
              <a:t>- vodní páry, </a:t>
            </a:r>
            <a:br>
              <a:rPr lang="cs-CZ" sz="2400"/>
            </a:br>
            <a:r>
              <a:rPr lang="cs-CZ" sz="2400"/>
              <a:t>- oxid uhličitý CO</a:t>
            </a:r>
            <a:r>
              <a:rPr lang="cs-CZ" sz="2400" baseline="-25000"/>
              <a:t>2</a:t>
            </a:r>
            <a:br>
              <a:rPr lang="cs-CZ" sz="2400"/>
            </a:br>
            <a:r>
              <a:rPr lang="cs-CZ" sz="2400"/>
              <a:t>- methan CH</a:t>
            </a:r>
            <a:r>
              <a:rPr lang="cs-CZ" sz="2400" baseline="-25000"/>
              <a:t>4</a:t>
            </a:r>
            <a:r>
              <a:rPr lang="cs-CZ" sz="2400"/>
              <a:t>, </a:t>
            </a:r>
            <a:br>
              <a:rPr lang="cs-CZ" sz="2400"/>
            </a:br>
            <a:r>
              <a:rPr lang="cs-CZ" sz="2400"/>
              <a:t>- oxid dusný N</a:t>
            </a:r>
            <a:r>
              <a:rPr lang="cs-CZ" sz="2400" baseline="-25000"/>
              <a:t>2</a:t>
            </a:r>
            <a:r>
              <a:rPr lang="cs-CZ" sz="2400"/>
              <a:t>O a ozón O</a:t>
            </a:r>
            <a:r>
              <a:rPr lang="cs-CZ" sz="2400" baseline="-25000"/>
              <a:t>3</a:t>
            </a:r>
          </a:p>
          <a:p>
            <a:r>
              <a:rPr lang="cs-CZ" sz="2400"/>
              <a:t>Skleníkový efekt způsobuje </a:t>
            </a:r>
            <a:r>
              <a:rPr lang="cs-CZ" sz="2400">
                <a:hlinkClick r:id="rId3"/>
              </a:rPr>
              <a:t>globální oteplování</a:t>
            </a:r>
            <a:r>
              <a:rPr lang="cs-CZ" sz="240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58476C-3051-4E93-BC0A-7930337960BD}"/>
              </a:ext>
            </a:extLst>
          </p:cNvPr>
          <p:cNvSpPr txBox="1"/>
          <p:nvPr/>
        </p:nvSpPr>
        <p:spPr>
          <a:xfrm>
            <a:off x="4593003" y="5748108"/>
            <a:ext cx="2647564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>
                <a:hlinkClick r:id="rId4"/>
              </a:rPr>
              <a:t>Video skleníkový efekt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02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E3A07B-C68C-FCBB-632A-4382684C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cs-CZ" sz="3600" b="1">
                <a:latin typeface="Arial Black" panose="020B0A04020102020204" pitchFamily="34" charset="0"/>
              </a:rPr>
              <a:t>Atmosféra a hydrosféra podmínka života na Zemi …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50309B-0C7A-C1C8-9590-A2AC4C3E2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807678"/>
              </p:ext>
            </p:extLst>
          </p:nvPr>
        </p:nvGraphicFramePr>
        <p:xfrm>
          <a:off x="761801" y="2980525"/>
          <a:ext cx="5232599" cy="303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YTO Úvod do pedologie. 1.1 Vznik a vývoj půdy 1.2 Zrnitost půdy 1.3  Minerální složení - PDF Free Download">
            <a:extLst>
              <a:ext uri="{FF2B5EF4-FFF2-40B4-BE49-F238E27FC236}">
                <a16:creationId xmlns:a16="http://schemas.microsoft.com/office/drawing/2014/main" id="{F8DDD2B8-5829-FB53-0392-27255E340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/>
          <a:stretch/>
        </p:blipFill>
        <p:spPr bwMode="auto">
          <a:xfrm>
            <a:off x="6095999" y="2067720"/>
            <a:ext cx="5832541" cy="41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DAF23-0E98-4A5B-8640-414F73F9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85463"/>
            <a:ext cx="5289550" cy="1091368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Ozonová vrstva</a:t>
            </a:r>
          </a:p>
        </p:txBody>
      </p:sp>
      <p:graphicFrame>
        <p:nvGraphicFramePr>
          <p:cNvPr id="7172" name="Zástupný obsah 2">
            <a:extLst>
              <a:ext uri="{FF2B5EF4-FFF2-40B4-BE49-F238E27FC236}">
                <a16:creationId xmlns:a16="http://schemas.microsoft.com/office/drawing/2014/main" id="{009F531D-35E9-53F8-7683-C47EF1A3A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30827"/>
              </p:ext>
            </p:extLst>
          </p:nvPr>
        </p:nvGraphicFramePr>
        <p:xfrm>
          <a:off x="400049" y="1276831"/>
          <a:ext cx="6295391" cy="510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Výsledek obrázku pro ozonová vrstva">
            <a:extLst>
              <a:ext uri="{FF2B5EF4-FFF2-40B4-BE49-F238E27FC236}">
                <a16:creationId xmlns:a16="http://schemas.microsoft.com/office/drawing/2014/main" id="{9ADB1045-5F5B-44B8-849A-1699B2E5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18" y="1351280"/>
            <a:ext cx="4568189" cy="45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43DBF2-F819-4E63-9E89-A23D48F8DD66}"/>
              </a:ext>
            </a:extLst>
          </p:cNvPr>
          <p:cNvSpPr txBox="1"/>
          <p:nvPr/>
        </p:nvSpPr>
        <p:spPr>
          <a:xfrm>
            <a:off x="7537199" y="569199"/>
            <a:ext cx="366622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>
                <a:hlinkClick r:id="rId8"/>
              </a:rPr>
              <a:t>Dokument pro ozonovou vrstvu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14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16E0D0-58D0-A17F-9AC5-123DF390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684" y="193807"/>
            <a:ext cx="4173649" cy="1014973"/>
          </a:xfrm>
        </p:spPr>
        <p:txBody>
          <a:bodyPr>
            <a:normAutofit/>
          </a:bodyPr>
          <a:lstStyle/>
          <a:p>
            <a:r>
              <a:rPr lang="cs-CZ" sz="4800" b="1">
                <a:latin typeface="Arial Black" panose="020B0A04020102020204" pitchFamily="34" charset="0"/>
                <a:cs typeface="Arial" panose="020B0604020202020204" pitchFamily="34" charset="0"/>
              </a:rPr>
              <a:t>Vývoj Země</a:t>
            </a:r>
          </a:p>
        </p:txBody>
      </p:sp>
      <p:pic>
        <p:nvPicPr>
          <p:cNvPr id="4100" name="Picture 4" descr="Evoluce, jak nás učili">
            <a:extLst>
              <a:ext uri="{FF2B5EF4-FFF2-40B4-BE49-F238E27FC236}">
                <a16:creationId xmlns:a16="http://schemas.microsoft.com/office/drawing/2014/main" id="{7D14ECDA-576A-091F-83F9-956B11D0A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3" t="-2266" r="-1847"/>
          <a:stretch/>
        </p:blipFill>
        <p:spPr bwMode="auto">
          <a:xfrm>
            <a:off x="-1" y="-2"/>
            <a:ext cx="637492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8EE2F-AF27-F423-3217-153494DC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684" y="1242212"/>
            <a:ext cx="4455870" cy="3793067"/>
          </a:xfrm>
        </p:spPr>
        <p:txBody>
          <a:bodyPr anchor="t">
            <a:noAutofit/>
          </a:bodyPr>
          <a:lstStyle/>
          <a:p>
            <a:r>
              <a:rPr lang="cs-CZ" sz="2500" b="1">
                <a:latin typeface="Arial" panose="020B0604020202020204" pitchFamily="34" charset="0"/>
                <a:cs typeface="Arial" panose="020B0604020202020204" pitchFamily="34" charset="0"/>
              </a:rPr>
              <a:t>Chemická </a:t>
            </a:r>
            <a:r>
              <a:rPr lang="cs-CZ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evoluce</a:t>
            </a:r>
            <a:br>
              <a:rPr lang="cs-CZ" sz="2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>
                <a:latin typeface="Arial" panose="020B0604020202020204" pitchFamily="34" charset="0"/>
                <a:cs typeface="Arial" panose="020B0604020202020204" pitchFamily="34" charset="0"/>
              </a:rPr>
              <a:t>z jednoduchých látek vznikají látky složité /bílkoviny a tuky/;</a:t>
            </a:r>
          </a:p>
          <a:p>
            <a:r>
              <a:rPr lang="cs-CZ" sz="2500" b="1">
                <a:latin typeface="Arial" panose="020B0604020202020204" pitchFamily="34" charset="0"/>
                <a:cs typeface="Arial" panose="020B0604020202020204" pitchFamily="34" charset="0"/>
              </a:rPr>
              <a:t>Biologická </a:t>
            </a:r>
            <a:r>
              <a:rPr lang="cs-CZ" sz="2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evoluce</a:t>
            </a:r>
            <a:br>
              <a:rPr lang="cs-CZ" sz="25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>
                <a:latin typeface="Arial" panose="020B0604020202020204" pitchFamily="34" charset="0"/>
                <a:cs typeface="Arial" panose="020B0604020202020204" pitchFamily="34" charset="0"/>
              </a:rPr>
              <a:t>vznik a vývoj živých organismů.</a:t>
            </a:r>
          </a:p>
          <a:p>
            <a:r>
              <a:rPr lang="cs-CZ" sz="2500">
                <a:latin typeface="Arial" panose="020B0604020202020204" pitchFamily="34" charset="0"/>
                <a:cs typeface="Arial" panose="020B0604020202020204" pitchFamily="34" charset="0"/>
              </a:rPr>
              <a:t>Tvorba </a:t>
            </a:r>
            <a:r>
              <a:rPr lang="cs-CZ" sz="2500" b="1">
                <a:latin typeface="Arial" panose="020B0604020202020204" pitchFamily="34" charset="0"/>
                <a:cs typeface="Arial" panose="020B0604020202020204" pitchFamily="34" charset="0"/>
              </a:rPr>
              <a:t>hydrosféry a atmosféry.</a:t>
            </a:r>
            <a:endParaRPr lang="cs-CZ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článek 10 mýtů, omylů a přebreptů ohledně evoluce | Seek And Think">
            <a:extLst>
              <a:ext uri="{FF2B5EF4-FFF2-40B4-BE49-F238E27FC236}">
                <a16:creationId xmlns:a16="http://schemas.microsoft.com/office/drawing/2014/main" id="{820726D7-8470-9436-F87E-2DB5ADCB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822" y="5068712"/>
            <a:ext cx="5449064" cy="1645296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0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3F2C73-CC91-0BFD-4BE0-8803F61D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1" y="350983"/>
            <a:ext cx="4624485" cy="101497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3200">
                <a:latin typeface="Arial Black" panose="020B0A04020102020204" pitchFamily="34" charset="0"/>
              </a:rPr>
              <a:t>Nejstarší organismy </a:t>
            </a:r>
            <a:br>
              <a:rPr lang="cs-CZ" sz="3200">
                <a:latin typeface="Arial Black" panose="020B0A04020102020204" pitchFamily="34" charset="0"/>
              </a:rPr>
            </a:br>
            <a:r>
              <a:rPr lang="cs-CZ" sz="3200">
                <a:latin typeface="Arial Black" panose="020B0A04020102020204" pitchFamily="34" charset="0"/>
              </a:rPr>
              <a:t>na Zemi</a:t>
            </a:r>
          </a:p>
        </p:txBody>
      </p:sp>
      <p:pic>
        <p:nvPicPr>
          <p:cNvPr id="2050" name="Picture 2" descr="Archaikum, prahory">
            <a:extLst>
              <a:ext uri="{FF2B5EF4-FFF2-40B4-BE49-F238E27FC236}">
                <a16:creationId xmlns:a16="http://schemas.microsoft.com/office/drawing/2014/main" id="{40BBDA3D-9FDA-7CC3-714B-0FB4AF8BD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r="9303"/>
          <a:stretch/>
        </p:blipFill>
        <p:spPr bwMode="auto">
          <a:xfrm>
            <a:off x="-1" y="-2"/>
            <a:ext cx="637492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B50BF-1017-F3BB-E6E9-8D922289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83" y="1365955"/>
            <a:ext cx="3820888" cy="5141061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 praoceánu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Nejprve oxid uhličitý, methan, amoniak, kyanovodík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Pak vznik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složitějších organických sloučenin;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Bakterie, sinice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Pak řasy a první živočichové prvoci.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Trilobite Png Transparent Images Free – Free PNG Images Vector, PSD,  Clipart, Templates">
            <a:extLst>
              <a:ext uri="{FF2B5EF4-FFF2-40B4-BE49-F238E27FC236}">
                <a16:creationId xmlns:a16="http://schemas.microsoft.com/office/drawing/2014/main" id="{9545F917-6432-DA12-713E-25BF8FF2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7226">
            <a:off x="9626322" y="2285563"/>
            <a:ext cx="2741419" cy="278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75EB3C-5E55-485D-C29D-1580D53CA4FB}"/>
              </a:ext>
            </a:extLst>
          </p:cNvPr>
          <p:cNvSpPr txBox="1"/>
          <p:nvPr/>
        </p:nvSpPr>
        <p:spPr>
          <a:xfrm>
            <a:off x="4234543" y="6240079"/>
            <a:ext cx="1861457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Stromatolity</a:t>
            </a:r>
          </a:p>
        </p:txBody>
      </p:sp>
    </p:spTree>
    <p:extLst>
      <p:ext uri="{BB962C8B-B14F-4D97-AF65-F5344CB8AC3E}">
        <p14:creationId xmlns:p14="http://schemas.microsoft.com/office/powerpoint/2010/main" val="207996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DFC34C-1A10-8CFE-7971-135DDD67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cs-CZ">
                <a:latin typeface="Arial Black" panose="020B0A04020102020204" pitchFamily="34" charset="0"/>
              </a:rPr>
              <a:t>Projevy života</a:t>
            </a:r>
          </a:p>
        </p:txBody>
      </p:sp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8EA353C6-2FEA-5D2C-34F5-3009783F3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717293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3E622570-EAA0-CB21-BEB1-BBD8DAD72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982" y="320855"/>
            <a:ext cx="1424216" cy="107625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40F47DE-4F21-D7EC-B9A2-22C668D63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427" y="5347549"/>
            <a:ext cx="1361643" cy="127861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96858BD-01FC-EB92-D0CB-ECE0415F34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470" y="1537471"/>
            <a:ext cx="978036" cy="126700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54A831E-81DB-FA2E-8FBB-AE16366CEC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2209" y="2214687"/>
            <a:ext cx="1165449" cy="114214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FB97F01-0369-9CAA-E80C-250A019E3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3949" y="3435448"/>
            <a:ext cx="975774" cy="123642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0E38F09-392F-2336-9997-C78CBC8B2C3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9612"/>
          <a:stretch/>
        </p:blipFill>
        <p:spPr>
          <a:xfrm>
            <a:off x="2905686" y="4038914"/>
            <a:ext cx="1771460" cy="114126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B8BE745-6389-F23A-5DC0-0A85AB3146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62811" y="1051061"/>
            <a:ext cx="1103463" cy="98085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DD682E-47E2-BFD0-A3DD-870CF46612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5247" y="4831272"/>
            <a:ext cx="2514951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9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atická oblast: Život na Zemi Téma: Podmínky života na Zemi Předmět:  Přírodověda Ročník: 5. Autor: Mgr. Alena Hrušková Datum: Druh výstupu: -  ppt stáhnout">
            <a:extLst>
              <a:ext uri="{FF2B5EF4-FFF2-40B4-BE49-F238E27FC236}">
                <a16:creationId xmlns:a16="http://schemas.microsoft.com/office/drawing/2014/main" id="{E2EB4EBF-2859-2652-FECD-1A20019A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228600"/>
            <a:ext cx="1151128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5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8" name="Rectangle 308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živová hodnota stravy • Centrum podpory zdraví">
            <a:extLst>
              <a:ext uri="{FF2B5EF4-FFF2-40B4-BE49-F238E27FC236}">
                <a16:creationId xmlns:a16="http://schemas.microsoft.com/office/drawing/2014/main" id="{708D706B-3AD6-CD40-7833-2AB6BED64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-1898" r="16707" b="-10091"/>
          <a:stretch/>
        </p:blipFill>
        <p:spPr bwMode="auto">
          <a:xfrm>
            <a:off x="0" y="336592"/>
            <a:ext cx="6015934" cy="64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429CC-0DAC-F32A-0E3E-95A8A574D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71" y="1788752"/>
            <a:ext cx="4692234" cy="5041420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Vznikají činností živých organismů;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>
                <a:latin typeface="Arial" panose="020B0604020202020204" pitchFamily="34" charset="0"/>
                <a:cs typeface="Arial" panose="020B0604020202020204" pitchFamily="34" charset="0"/>
              </a:rPr>
              <a:t>Bílkoviny, cukry, celulózy, tuky také dřevo, půda, kompost, ropa …;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Dnes dokážeme vyrobit </a:t>
            </a:r>
            <a:b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i uměle /igelit, plasty, stavební materiály/;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Definujeme jako sloučeniny uhlíku </a:t>
            </a:r>
            <a:b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>
                <a:latin typeface="Arial" panose="020B0604020202020204" pitchFamily="34" charset="0"/>
                <a:cs typeface="Arial" panose="020B0604020202020204" pitchFamily="34" charset="0"/>
              </a:rPr>
              <a:t>a dalších prvků.</a:t>
            </a:r>
          </a:p>
        </p:txBody>
      </p:sp>
      <p:cxnSp>
        <p:nvCxnSpPr>
          <p:cNvPr id="3089" name="Straight Connector 308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F052441-AF9F-D030-8E51-9595BC02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161" y="294640"/>
            <a:ext cx="6233839" cy="1209336"/>
          </a:xfrm>
          <a:solidFill>
            <a:schemeClr val="bg2"/>
          </a:solidFill>
        </p:spPr>
        <p:txBody>
          <a:bodyPr anchor="t">
            <a:normAutofit fontScale="90000"/>
          </a:bodyPr>
          <a:lstStyle/>
          <a:p>
            <a:r>
              <a:rPr lang="cs-CZ">
                <a:latin typeface="Arial Black" panose="020B0A04020102020204" pitchFamily="34" charset="0"/>
              </a:rPr>
              <a:t>Organické látky</a:t>
            </a:r>
            <a:br>
              <a:rPr lang="cs-CZ">
                <a:latin typeface="Arial Black" panose="020B0A04020102020204" pitchFamily="34" charset="0"/>
              </a:rPr>
            </a:br>
            <a:r>
              <a:rPr lang="cs-CZ" sz="3600" spc="300">
                <a:latin typeface="Arial" panose="020B0604020202020204" pitchFamily="34" charset="0"/>
                <a:cs typeface="Arial" panose="020B0604020202020204" pitchFamily="34" charset="0"/>
              </a:rPr>
              <a:t>ozn. ústrojné látky</a:t>
            </a:r>
            <a:endParaRPr lang="cs-CZ" spc="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5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Slide Background">
            <a:extLst>
              <a:ext uri="{FF2B5EF4-FFF2-40B4-BE49-F238E27FC236}">
                <a16:creationId xmlns:a16="http://schemas.microsoft.com/office/drawing/2014/main" id="{B28BAA4C-E726-48B3-8382-FF04528F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6B62D6-570F-DECD-5214-286C4FC2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7" y="350520"/>
            <a:ext cx="4270103" cy="899160"/>
          </a:xfrm>
        </p:spPr>
        <p:txBody>
          <a:bodyPr>
            <a:normAutofit fontScale="90000"/>
          </a:bodyPr>
          <a:lstStyle/>
          <a:p>
            <a: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  <a:t>Cukr u nás</a:t>
            </a:r>
            <a:br>
              <a:rPr lang="cs-CZ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 Black" panose="020B0A04020102020204" pitchFamily="34" charset="0"/>
                <a:cs typeface="Arial" panose="020B0604020202020204" pitchFamily="34" charset="0"/>
              </a:rPr>
              <a:t>Cukrová řepa</a:t>
            </a:r>
            <a:endParaRPr lang="cs-CZ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D85D6841-7A72-2580-DEBE-12EC2FE5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r="37250"/>
          <a:stretch/>
        </p:blipFill>
        <p:spPr bwMode="auto">
          <a:xfrm>
            <a:off x="-1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obrazit zdrojový obrázek">
            <a:extLst>
              <a:ext uri="{FF2B5EF4-FFF2-40B4-BE49-F238E27FC236}">
                <a16:creationId xmlns:a16="http://schemas.microsoft.com/office/drawing/2014/main" id="{55110A4A-8887-D885-6E79-EAC5029D9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0575" b="1"/>
          <a:stretch/>
        </p:blipFill>
        <p:spPr bwMode="auto">
          <a:xfrm>
            <a:off x="3228530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zdrojový obrázek">
            <a:extLst>
              <a:ext uri="{FF2B5EF4-FFF2-40B4-BE49-F238E27FC236}">
                <a16:creationId xmlns:a16="http://schemas.microsoft.com/office/drawing/2014/main" id="{B87E34E5-9F53-00E0-E499-4C0D7E804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274"/>
          <a:stretch/>
        </p:blipFill>
        <p:spPr bwMode="auto">
          <a:xfrm>
            <a:off x="20" y="-2"/>
            <a:ext cx="6464532" cy="3429002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83DD2F-9552-30A0-07DC-3C8BA11B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6" y="1432560"/>
            <a:ext cx="4351383" cy="5212080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>
                <a:latin typeface="Arial" panose="020B0604020202020204" pitchFamily="34" charset="0"/>
                <a:cs typeface="Arial" panose="020B0604020202020204" pitchFamily="34" charset="0"/>
              </a:rPr>
              <a:t>Výsledek fotosyntézy rostlin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, přírodní sladidlo, sacharóza, rychlý zdroj energie pro živočichy;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Vyrábí se z cukrové řepy</a:t>
            </a: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 nebo cukrové třtiny (teplo) </a:t>
            </a:r>
            <a:b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v cukrovarech;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V Evropě až od 17.století, dříve dovoz z Indie, Ameriky;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Obezita, zubní kaz, </a:t>
            </a:r>
            <a:b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>
                <a:latin typeface="Arial" panose="020B0604020202020204" pitchFamily="34" charset="0"/>
                <a:cs typeface="Arial" panose="020B0604020202020204" pitchFamily="34" charset="0"/>
              </a:rPr>
              <a:t>cukrovka, stárnutí.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4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Slide Background">
            <a:extLst>
              <a:ext uri="{FF2B5EF4-FFF2-40B4-BE49-F238E27FC236}">
                <a16:creationId xmlns:a16="http://schemas.microsoft.com/office/drawing/2014/main" id="{B28BAA4C-E726-48B3-8382-FF04528FD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A5CC229-506E-58FD-5AAD-633EDB400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3" b="3"/>
          <a:stretch/>
        </p:blipFill>
        <p:spPr bwMode="auto">
          <a:xfrm>
            <a:off x="-1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7C629800-088F-E2B8-3D87-1F8211DF9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19126" b="-4"/>
          <a:stretch/>
        </p:blipFill>
        <p:spPr bwMode="auto">
          <a:xfrm>
            <a:off x="3228530" y="3428999"/>
            <a:ext cx="3236022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E9E3BC-A4F6-18CF-EDF0-330DAFB53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r="-2" b="6518"/>
          <a:stretch/>
        </p:blipFill>
        <p:spPr bwMode="auto">
          <a:xfrm>
            <a:off x="20" y="-2"/>
            <a:ext cx="6464532" cy="3429002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dmiral's Cask Premium Panama Rum Barrel 40 %">
            <a:extLst>
              <a:ext uri="{FF2B5EF4-FFF2-40B4-BE49-F238E27FC236}">
                <a16:creationId xmlns:a16="http://schemas.microsoft.com/office/drawing/2014/main" id="{BEC8A0EF-C06C-11AC-620A-4736EF20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476" y="617921"/>
            <a:ext cx="2225020" cy="24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AB00BC-72FB-C173-F0F5-715CD672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7" y="250628"/>
            <a:ext cx="3766571" cy="2021378"/>
          </a:xfrm>
        </p:spPr>
        <p:txBody>
          <a:bodyPr>
            <a:normAutofit/>
          </a:bodyPr>
          <a:lstStyle/>
          <a:p>
            <a:r>
              <a:rPr lang="cs-CZ" sz="4800">
                <a:latin typeface="Arial Black" panose="020B0A04020102020204" pitchFamily="34" charset="0"/>
              </a:rPr>
              <a:t>Cukrová třtina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D2595-BA24-534F-B9F6-BC4D908A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57" y="2356816"/>
            <a:ext cx="4402183" cy="4059938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Roste v teplých oblastech světa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 teplotách nad 30</a:t>
            </a:r>
            <a:r>
              <a:rPr lang="cs-CZ" sz="2800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Celková produkce asi 70% cukru ve světě;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Nejvíce 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produkce</a:t>
            </a: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v Brazílii, Indie a Číně.</a:t>
            </a:r>
          </a:p>
        </p:txBody>
      </p:sp>
    </p:spTree>
    <p:extLst>
      <p:ext uri="{BB962C8B-B14F-4D97-AF65-F5344CB8AC3E}">
        <p14:creationId xmlns:p14="http://schemas.microsoft.com/office/powerpoint/2010/main" val="3022308128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RegularSeedRightStep">
      <a:dk1>
        <a:srgbClr val="000000"/>
      </a:dk1>
      <a:lt1>
        <a:srgbClr val="FFFFFF"/>
      </a:lt1>
      <a:dk2>
        <a:srgbClr val="242941"/>
      </a:dk2>
      <a:lt2>
        <a:srgbClr val="E2E5E8"/>
      </a:lt2>
      <a:accent1>
        <a:srgbClr val="C3844D"/>
      </a:accent1>
      <a:accent2>
        <a:srgbClr val="B1A43B"/>
      </a:accent2>
      <a:accent3>
        <a:srgbClr val="8CAC43"/>
      </a:accent3>
      <a:accent4>
        <a:srgbClr val="5CB13B"/>
      </a:accent4>
      <a:accent5>
        <a:srgbClr val="48B757"/>
      </a:accent5>
      <a:accent6>
        <a:srgbClr val="3BB17C"/>
      </a:accent6>
      <a:hlink>
        <a:srgbClr val="3F83BF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95C7A-1017-4F27-8259-D4EE11AE858F}">
  <ds:schemaRefs>
    <ds:schemaRef ds:uri="7f436ff6-d57f-4acf-ae30-fadd9e039a6b"/>
    <ds:schemaRef ds:uri="8a85a0d8-ce04-432b-996d-c7f6a40899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8EAE23-F821-4030-96CA-6FC3BFB07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B0160-D717-47AB-9EA5-C3B5926D6FC6}">
  <ds:schemaRefs>
    <ds:schemaRef ds:uri="7f436ff6-d57f-4acf-ae30-fadd9e039a6b"/>
    <ds:schemaRef ds:uri="8a85a0d8-ce04-432b-996d-c7f6a40899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Širokoúhlá obrazovka</PresentationFormat>
  <Paragraphs>116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Bierstadt</vt:lpstr>
      <vt:lpstr>Times New Roman</vt:lpstr>
      <vt:lpstr>Wingdings</vt:lpstr>
      <vt:lpstr>BevelVTI</vt:lpstr>
      <vt:lpstr>Vznik a vývoj Země a atmosféry</vt:lpstr>
      <vt:lpstr>Atmosféra a hydrosféra podmínka života na Zemi …</vt:lpstr>
      <vt:lpstr>Vývoj Země</vt:lpstr>
      <vt:lpstr>Nejstarší organismy  na Zemi</vt:lpstr>
      <vt:lpstr>Projevy života</vt:lpstr>
      <vt:lpstr>Prezentace aplikace PowerPoint</vt:lpstr>
      <vt:lpstr>Organické látky ozn. ústrojné látky</vt:lpstr>
      <vt:lpstr>Cukr u nás Cukrová řepa</vt:lpstr>
      <vt:lpstr>Cukrová třtina</vt:lpstr>
      <vt:lpstr>Bílkoviny Proteiny</vt:lpstr>
      <vt:lpstr>Tuky - lipidy</vt:lpstr>
      <vt:lpstr>Anorganické látky ozn. neústrojné látky</vt:lpstr>
      <vt:lpstr>Prezentace aplikace PowerPoint</vt:lpstr>
      <vt:lpstr>Proč je voda důležitá?      </vt:lpstr>
      <vt:lpstr>Atmosféra</vt:lpstr>
      <vt:lpstr>směs plynů  nezbytně důležitých  pro život na Zemi  /do 20 km/</vt:lpstr>
      <vt:lpstr>Fotosyntéza</vt:lpstr>
      <vt:lpstr>Klimatické změny</vt:lpstr>
      <vt:lpstr>Skleníkový efekt - jev</vt:lpstr>
      <vt:lpstr>Ozonová vrstva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a vývoj atmosféry</dc:title>
  <dc:creator>Coufal Petr</dc:creator>
  <cp:lastModifiedBy>Coufal Petr</cp:lastModifiedBy>
  <cp:revision>1</cp:revision>
  <dcterms:created xsi:type="dcterms:W3CDTF">2022-07-06T14:30:18Z</dcterms:created>
  <dcterms:modified xsi:type="dcterms:W3CDTF">2022-10-09T20:00:12Z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